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70" r:id="rId4"/>
    <p:sldId id="259" r:id="rId5"/>
    <p:sldId id="258" r:id="rId6"/>
    <p:sldId id="272" r:id="rId7"/>
    <p:sldId id="260" r:id="rId8"/>
    <p:sldId id="262" r:id="rId9"/>
    <p:sldId id="263" r:id="rId10"/>
    <p:sldId id="264" r:id="rId11"/>
    <p:sldId id="265" r:id="rId12"/>
    <p:sldId id="271" r:id="rId13"/>
    <p:sldId id="268" r:id="rId14"/>
    <p:sldId id="266"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6CE529-9F6A-4B7B-B039-FD3153FF0656}" v="17" dt="2023-09-28T08:00:38.5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hajlo Đukić" userId="2ff4ada8-d8d2-45b6-841a-285e64394f67" providerId="ADAL" clId="{A98DA052-18F9-4559-9F1E-6772B191570E}"/>
    <pc:docChg chg="modSld">
      <pc:chgData name="Mihajlo Đukić" userId="2ff4ada8-d8d2-45b6-841a-285e64394f67" providerId="ADAL" clId="{A98DA052-18F9-4559-9F1E-6772B191570E}" dt="2023-04-19T14:01:53.120" v="10" actId="14100"/>
      <pc:docMkLst>
        <pc:docMk/>
      </pc:docMkLst>
      <pc:sldChg chg="modSp mod">
        <pc:chgData name="Mihajlo Đukić" userId="2ff4ada8-d8d2-45b6-841a-285e64394f67" providerId="ADAL" clId="{A98DA052-18F9-4559-9F1E-6772B191570E}" dt="2023-04-19T14:01:53.120" v="10" actId="14100"/>
        <pc:sldMkLst>
          <pc:docMk/>
          <pc:sldMk cId="613547313" sldId="257"/>
        </pc:sldMkLst>
        <pc:spChg chg="mod">
          <ac:chgData name="Mihajlo Đukić" userId="2ff4ada8-d8d2-45b6-841a-285e64394f67" providerId="ADAL" clId="{A98DA052-18F9-4559-9F1E-6772B191570E}" dt="2023-04-19T14:01:53.120" v="10" actId="14100"/>
          <ac:spMkLst>
            <pc:docMk/>
            <pc:sldMk cId="613547313" sldId="257"/>
            <ac:spMk id="6" creationId="{E14257CE-1DB8-E8B2-C80D-E8C8289EC1F5}"/>
          </ac:spMkLst>
        </pc:spChg>
      </pc:sldChg>
      <pc:sldChg chg="modSp mod">
        <pc:chgData name="Mihajlo Đukić" userId="2ff4ada8-d8d2-45b6-841a-285e64394f67" providerId="ADAL" clId="{A98DA052-18F9-4559-9F1E-6772B191570E}" dt="2023-04-19T13:59:12.966" v="1" actId="20577"/>
        <pc:sldMkLst>
          <pc:docMk/>
          <pc:sldMk cId="1922859284" sldId="263"/>
        </pc:sldMkLst>
        <pc:spChg chg="mod">
          <ac:chgData name="Mihajlo Đukić" userId="2ff4ada8-d8d2-45b6-841a-285e64394f67" providerId="ADAL" clId="{A98DA052-18F9-4559-9F1E-6772B191570E}" dt="2023-04-19T13:59:12.966" v="1" actId="20577"/>
          <ac:spMkLst>
            <pc:docMk/>
            <pc:sldMk cId="1922859284" sldId="263"/>
            <ac:spMk id="6" creationId="{8D94D228-9623-5399-A4B9-6EB098861EF2}"/>
          </ac:spMkLst>
        </pc:spChg>
      </pc:sldChg>
    </pc:docChg>
  </pc:docChgLst>
  <pc:docChgLst>
    <pc:chgData name="Mihajlo Đukić" userId="2ff4ada8-d8d2-45b6-841a-285e64394f67" providerId="ADAL" clId="{3A6CE529-9F6A-4B7B-B039-FD3153FF0656}"/>
    <pc:docChg chg="custSel modSld">
      <pc:chgData name="Mihajlo Đukić" userId="2ff4ada8-d8d2-45b6-841a-285e64394f67" providerId="ADAL" clId="{3A6CE529-9F6A-4B7B-B039-FD3153FF0656}" dt="2023-09-28T08:08:28.684" v="100" actId="14100"/>
      <pc:docMkLst>
        <pc:docMk/>
      </pc:docMkLst>
      <pc:sldChg chg="addSp delSp modSp mod">
        <pc:chgData name="Mihajlo Đukić" userId="2ff4ada8-d8d2-45b6-841a-285e64394f67" providerId="ADAL" clId="{3A6CE529-9F6A-4B7B-B039-FD3153FF0656}" dt="2023-09-28T08:08:28.684" v="100" actId="14100"/>
        <pc:sldMkLst>
          <pc:docMk/>
          <pc:sldMk cId="4112083465" sldId="256"/>
        </pc:sldMkLst>
        <pc:spChg chg="mod">
          <ac:chgData name="Mihajlo Đukić" userId="2ff4ada8-d8d2-45b6-841a-285e64394f67" providerId="ADAL" clId="{3A6CE529-9F6A-4B7B-B039-FD3153FF0656}" dt="2023-09-28T08:08:22.890" v="98" actId="1076"/>
          <ac:spMkLst>
            <pc:docMk/>
            <pc:sldMk cId="4112083465" sldId="256"/>
            <ac:spMk id="2" creationId="{6BE036F9-A42E-9896-CBAC-A46CF8D34E97}"/>
          </ac:spMkLst>
        </pc:spChg>
        <pc:spChg chg="add del mod">
          <ac:chgData name="Mihajlo Đukić" userId="2ff4ada8-d8d2-45b6-841a-285e64394f67" providerId="ADAL" clId="{3A6CE529-9F6A-4B7B-B039-FD3153FF0656}" dt="2023-09-28T07:58:54.149" v="10"/>
          <ac:spMkLst>
            <pc:docMk/>
            <pc:sldMk cId="4112083465" sldId="256"/>
            <ac:spMk id="8" creationId="{B1C40394-0A5A-23C5-4CC6-AF1706DDDBB1}"/>
          </ac:spMkLst>
        </pc:spChg>
        <pc:spChg chg="add del mod">
          <ac:chgData name="Mihajlo Đukić" userId="2ff4ada8-d8d2-45b6-841a-285e64394f67" providerId="ADAL" clId="{3A6CE529-9F6A-4B7B-B039-FD3153FF0656}" dt="2023-09-28T07:58:54.149" v="10"/>
          <ac:spMkLst>
            <pc:docMk/>
            <pc:sldMk cId="4112083465" sldId="256"/>
            <ac:spMk id="9" creationId="{0DAEE471-94C1-922B-68F6-CA277FE3176B}"/>
          </ac:spMkLst>
        </pc:spChg>
        <pc:spChg chg="add del mod">
          <ac:chgData name="Mihajlo Đukić" userId="2ff4ada8-d8d2-45b6-841a-285e64394f67" providerId="ADAL" clId="{3A6CE529-9F6A-4B7B-B039-FD3153FF0656}" dt="2023-09-28T07:58:54.149" v="10"/>
          <ac:spMkLst>
            <pc:docMk/>
            <pc:sldMk cId="4112083465" sldId="256"/>
            <ac:spMk id="10" creationId="{352667F9-5B87-B2D8-AC2B-36BE9D06722E}"/>
          </ac:spMkLst>
        </pc:spChg>
        <pc:spChg chg="add del mod">
          <ac:chgData name="Mihajlo Đukić" userId="2ff4ada8-d8d2-45b6-841a-285e64394f67" providerId="ADAL" clId="{3A6CE529-9F6A-4B7B-B039-FD3153FF0656}" dt="2023-09-28T07:58:54.149" v="10"/>
          <ac:spMkLst>
            <pc:docMk/>
            <pc:sldMk cId="4112083465" sldId="256"/>
            <ac:spMk id="11" creationId="{B4FC24DB-F186-73C8-1452-5DC707FD2B2A}"/>
          </ac:spMkLst>
        </pc:spChg>
        <pc:spChg chg="add del mod">
          <ac:chgData name="Mihajlo Đukić" userId="2ff4ada8-d8d2-45b6-841a-285e64394f67" providerId="ADAL" clId="{3A6CE529-9F6A-4B7B-B039-FD3153FF0656}" dt="2023-09-28T07:58:54.149" v="10"/>
          <ac:spMkLst>
            <pc:docMk/>
            <pc:sldMk cId="4112083465" sldId="256"/>
            <ac:spMk id="12" creationId="{FA25A662-CB94-0E77-2C71-8A23C61EAE1E}"/>
          </ac:spMkLst>
        </pc:spChg>
        <pc:spChg chg="add del mod">
          <ac:chgData name="Mihajlo Đukić" userId="2ff4ada8-d8d2-45b6-841a-285e64394f67" providerId="ADAL" clId="{3A6CE529-9F6A-4B7B-B039-FD3153FF0656}" dt="2023-09-28T07:58:54.149" v="10"/>
          <ac:spMkLst>
            <pc:docMk/>
            <pc:sldMk cId="4112083465" sldId="256"/>
            <ac:spMk id="13" creationId="{AF1D58FD-47F7-D151-ECCF-AA99EE17305D}"/>
          </ac:spMkLst>
        </pc:spChg>
        <pc:spChg chg="add del mod">
          <ac:chgData name="Mihajlo Đukić" userId="2ff4ada8-d8d2-45b6-841a-285e64394f67" providerId="ADAL" clId="{3A6CE529-9F6A-4B7B-B039-FD3153FF0656}" dt="2023-09-28T07:58:54.149" v="10"/>
          <ac:spMkLst>
            <pc:docMk/>
            <pc:sldMk cId="4112083465" sldId="256"/>
            <ac:spMk id="14" creationId="{74D09304-A476-4450-6E71-D98C45044319}"/>
          </ac:spMkLst>
        </pc:spChg>
        <pc:spChg chg="add del mod">
          <ac:chgData name="Mihajlo Đukić" userId="2ff4ada8-d8d2-45b6-841a-285e64394f67" providerId="ADAL" clId="{3A6CE529-9F6A-4B7B-B039-FD3153FF0656}" dt="2023-09-28T07:58:54.149" v="10"/>
          <ac:spMkLst>
            <pc:docMk/>
            <pc:sldMk cId="4112083465" sldId="256"/>
            <ac:spMk id="15" creationId="{62CE7371-3C25-B086-615A-38DEF64D7264}"/>
          </ac:spMkLst>
        </pc:spChg>
        <pc:spChg chg="add del mod">
          <ac:chgData name="Mihajlo Đukić" userId="2ff4ada8-d8d2-45b6-841a-285e64394f67" providerId="ADAL" clId="{3A6CE529-9F6A-4B7B-B039-FD3153FF0656}" dt="2023-09-28T07:58:54.149" v="10"/>
          <ac:spMkLst>
            <pc:docMk/>
            <pc:sldMk cId="4112083465" sldId="256"/>
            <ac:spMk id="16" creationId="{6315139D-E351-D919-9322-6C7CADAD8886}"/>
          </ac:spMkLst>
        </pc:spChg>
        <pc:spChg chg="add del mod">
          <ac:chgData name="Mihajlo Đukić" userId="2ff4ada8-d8d2-45b6-841a-285e64394f67" providerId="ADAL" clId="{3A6CE529-9F6A-4B7B-B039-FD3153FF0656}" dt="2023-09-28T07:58:54.149" v="10"/>
          <ac:spMkLst>
            <pc:docMk/>
            <pc:sldMk cId="4112083465" sldId="256"/>
            <ac:spMk id="17" creationId="{22B25C72-C96B-C378-52A7-FFE9408B2D33}"/>
          </ac:spMkLst>
        </pc:spChg>
        <pc:spChg chg="add del mod">
          <ac:chgData name="Mihajlo Đukić" userId="2ff4ada8-d8d2-45b6-841a-285e64394f67" providerId="ADAL" clId="{3A6CE529-9F6A-4B7B-B039-FD3153FF0656}" dt="2023-09-28T07:58:54.149" v="10"/>
          <ac:spMkLst>
            <pc:docMk/>
            <pc:sldMk cId="4112083465" sldId="256"/>
            <ac:spMk id="18" creationId="{60E17ACA-85DE-E77B-7BB0-23306DF171FD}"/>
          </ac:spMkLst>
        </pc:spChg>
        <pc:spChg chg="add del mod">
          <ac:chgData name="Mihajlo Đukić" userId="2ff4ada8-d8d2-45b6-841a-285e64394f67" providerId="ADAL" clId="{3A6CE529-9F6A-4B7B-B039-FD3153FF0656}" dt="2023-09-28T07:58:54.149" v="10"/>
          <ac:spMkLst>
            <pc:docMk/>
            <pc:sldMk cId="4112083465" sldId="256"/>
            <ac:spMk id="19" creationId="{A0873A65-FF7C-6E7C-F444-8EDD46274AD6}"/>
          </ac:spMkLst>
        </pc:spChg>
        <pc:spChg chg="add del mod">
          <ac:chgData name="Mihajlo Đukić" userId="2ff4ada8-d8d2-45b6-841a-285e64394f67" providerId="ADAL" clId="{3A6CE529-9F6A-4B7B-B039-FD3153FF0656}" dt="2023-09-28T07:58:54.149" v="10"/>
          <ac:spMkLst>
            <pc:docMk/>
            <pc:sldMk cId="4112083465" sldId="256"/>
            <ac:spMk id="20" creationId="{4FADE622-BFC2-57C1-3E18-BA35EADEEF79}"/>
          </ac:spMkLst>
        </pc:spChg>
        <pc:spChg chg="add del mod">
          <ac:chgData name="Mihajlo Đukić" userId="2ff4ada8-d8d2-45b6-841a-285e64394f67" providerId="ADAL" clId="{3A6CE529-9F6A-4B7B-B039-FD3153FF0656}" dt="2023-09-28T07:58:54.149" v="10"/>
          <ac:spMkLst>
            <pc:docMk/>
            <pc:sldMk cId="4112083465" sldId="256"/>
            <ac:spMk id="21" creationId="{0F1971EE-9C1F-10D0-2311-A8A8BA2822AA}"/>
          </ac:spMkLst>
        </pc:spChg>
        <pc:spChg chg="add del mod">
          <ac:chgData name="Mihajlo Đukić" userId="2ff4ada8-d8d2-45b6-841a-285e64394f67" providerId="ADAL" clId="{3A6CE529-9F6A-4B7B-B039-FD3153FF0656}" dt="2023-09-28T07:58:54.149" v="10"/>
          <ac:spMkLst>
            <pc:docMk/>
            <pc:sldMk cId="4112083465" sldId="256"/>
            <ac:spMk id="22" creationId="{BB487078-6050-9324-A406-09F1FFBC3715}"/>
          </ac:spMkLst>
        </pc:spChg>
        <pc:spChg chg="add del mod">
          <ac:chgData name="Mihajlo Đukić" userId="2ff4ada8-d8d2-45b6-841a-285e64394f67" providerId="ADAL" clId="{3A6CE529-9F6A-4B7B-B039-FD3153FF0656}" dt="2023-09-28T07:58:54.149" v="10"/>
          <ac:spMkLst>
            <pc:docMk/>
            <pc:sldMk cId="4112083465" sldId="256"/>
            <ac:spMk id="23" creationId="{7FA0B6B9-111E-3151-EF1D-928D403AA8E5}"/>
          </ac:spMkLst>
        </pc:spChg>
        <pc:spChg chg="add del mod">
          <ac:chgData name="Mihajlo Đukić" userId="2ff4ada8-d8d2-45b6-841a-285e64394f67" providerId="ADAL" clId="{3A6CE529-9F6A-4B7B-B039-FD3153FF0656}" dt="2023-09-28T07:58:54.149" v="10"/>
          <ac:spMkLst>
            <pc:docMk/>
            <pc:sldMk cId="4112083465" sldId="256"/>
            <ac:spMk id="24" creationId="{8AECF9E3-EF17-98C5-A6AD-D5CBDDC5EF78}"/>
          </ac:spMkLst>
        </pc:spChg>
        <pc:spChg chg="add del mod">
          <ac:chgData name="Mihajlo Đukić" userId="2ff4ada8-d8d2-45b6-841a-285e64394f67" providerId="ADAL" clId="{3A6CE529-9F6A-4B7B-B039-FD3153FF0656}" dt="2023-09-28T07:58:54.149" v="10"/>
          <ac:spMkLst>
            <pc:docMk/>
            <pc:sldMk cId="4112083465" sldId="256"/>
            <ac:spMk id="25" creationId="{906CFDEA-2CC9-32C1-E6CC-D9C34AD70CD6}"/>
          </ac:spMkLst>
        </pc:spChg>
        <pc:spChg chg="add del mod">
          <ac:chgData name="Mihajlo Đukić" userId="2ff4ada8-d8d2-45b6-841a-285e64394f67" providerId="ADAL" clId="{3A6CE529-9F6A-4B7B-B039-FD3153FF0656}" dt="2023-09-28T07:58:54.149" v="10"/>
          <ac:spMkLst>
            <pc:docMk/>
            <pc:sldMk cId="4112083465" sldId="256"/>
            <ac:spMk id="26" creationId="{9C0A1D70-B421-62D2-A425-EC30835DD55F}"/>
          </ac:spMkLst>
        </pc:spChg>
        <pc:spChg chg="add del mod">
          <ac:chgData name="Mihajlo Đukić" userId="2ff4ada8-d8d2-45b6-841a-285e64394f67" providerId="ADAL" clId="{3A6CE529-9F6A-4B7B-B039-FD3153FF0656}" dt="2023-09-28T07:58:54.149" v="10"/>
          <ac:spMkLst>
            <pc:docMk/>
            <pc:sldMk cId="4112083465" sldId="256"/>
            <ac:spMk id="27" creationId="{6A9E3B3C-4EDC-22A5-DCCC-37FD8B6BC0BE}"/>
          </ac:spMkLst>
        </pc:spChg>
        <pc:spChg chg="add del mod">
          <ac:chgData name="Mihajlo Đukić" userId="2ff4ada8-d8d2-45b6-841a-285e64394f67" providerId="ADAL" clId="{3A6CE529-9F6A-4B7B-B039-FD3153FF0656}" dt="2023-09-28T07:58:54.149" v="10"/>
          <ac:spMkLst>
            <pc:docMk/>
            <pc:sldMk cId="4112083465" sldId="256"/>
            <ac:spMk id="28" creationId="{8B92D03A-9D38-35BB-C284-591593136005}"/>
          </ac:spMkLst>
        </pc:spChg>
        <pc:spChg chg="mod">
          <ac:chgData name="Mihajlo Đukić" userId="2ff4ada8-d8d2-45b6-841a-285e64394f67" providerId="ADAL" clId="{3A6CE529-9F6A-4B7B-B039-FD3153FF0656}" dt="2023-09-28T07:58:51.765" v="7"/>
          <ac:spMkLst>
            <pc:docMk/>
            <pc:sldMk cId="4112083465" sldId="256"/>
            <ac:spMk id="30" creationId="{B7A31A8F-9BE4-E8F1-F7D6-9CD0B471FE43}"/>
          </ac:spMkLst>
        </pc:spChg>
        <pc:spChg chg="mod">
          <ac:chgData name="Mihajlo Đukić" userId="2ff4ada8-d8d2-45b6-841a-285e64394f67" providerId="ADAL" clId="{3A6CE529-9F6A-4B7B-B039-FD3153FF0656}" dt="2023-09-28T07:58:51.765" v="7"/>
          <ac:spMkLst>
            <pc:docMk/>
            <pc:sldMk cId="4112083465" sldId="256"/>
            <ac:spMk id="32" creationId="{A8843C36-8861-1272-D432-6A6868461B6A}"/>
          </ac:spMkLst>
        </pc:spChg>
        <pc:spChg chg="mod">
          <ac:chgData name="Mihajlo Đukić" userId="2ff4ada8-d8d2-45b6-841a-285e64394f67" providerId="ADAL" clId="{3A6CE529-9F6A-4B7B-B039-FD3153FF0656}" dt="2023-09-28T07:58:51.765" v="7"/>
          <ac:spMkLst>
            <pc:docMk/>
            <pc:sldMk cId="4112083465" sldId="256"/>
            <ac:spMk id="34" creationId="{1EC11D40-8817-9368-0CC4-90880A36969B}"/>
          </ac:spMkLst>
        </pc:spChg>
        <pc:spChg chg="mod">
          <ac:chgData name="Mihajlo Đukić" userId="2ff4ada8-d8d2-45b6-841a-285e64394f67" providerId="ADAL" clId="{3A6CE529-9F6A-4B7B-B039-FD3153FF0656}" dt="2023-09-28T07:58:51.765" v="7"/>
          <ac:spMkLst>
            <pc:docMk/>
            <pc:sldMk cId="4112083465" sldId="256"/>
            <ac:spMk id="36" creationId="{02BF0325-1768-2F11-D947-322179352420}"/>
          </ac:spMkLst>
        </pc:spChg>
        <pc:spChg chg="mod">
          <ac:chgData name="Mihajlo Đukić" userId="2ff4ada8-d8d2-45b6-841a-285e64394f67" providerId="ADAL" clId="{3A6CE529-9F6A-4B7B-B039-FD3153FF0656}" dt="2023-09-28T07:58:51.765" v="7"/>
          <ac:spMkLst>
            <pc:docMk/>
            <pc:sldMk cId="4112083465" sldId="256"/>
            <ac:spMk id="38" creationId="{569BB034-7294-9D04-1945-E96ADA4BF97A}"/>
          </ac:spMkLst>
        </pc:spChg>
        <pc:spChg chg="mod">
          <ac:chgData name="Mihajlo Đukić" userId="2ff4ada8-d8d2-45b6-841a-285e64394f67" providerId="ADAL" clId="{3A6CE529-9F6A-4B7B-B039-FD3153FF0656}" dt="2023-09-28T07:58:51.765" v="7"/>
          <ac:spMkLst>
            <pc:docMk/>
            <pc:sldMk cId="4112083465" sldId="256"/>
            <ac:spMk id="40" creationId="{3587A4DA-EDBA-BFB8-DFE9-208403A0575F}"/>
          </ac:spMkLst>
        </pc:spChg>
        <pc:spChg chg="add del mod">
          <ac:chgData name="Mihajlo Đukić" userId="2ff4ada8-d8d2-45b6-841a-285e64394f67" providerId="ADAL" clId="{3A6CE529-9F6A-4B7B-B039-FD3153FF0656}" dt="2023-09-28T07:58:54.149" v="10"/>
          <ac:spMkLst>
            <pc:docMk/>
            <pc:sldMk cId="4112083465" sldId="256"/>
            <ac:spMk id="41" creationId="{2F4E74EA-7A33-5A50-B8D6-58308F092D66}"/>
          </ac:spMkLst>
        </pc:spChg>
        <pc:spChg chg="add del mod">
          <ac:chgData name="Mihajlo Đukić" userId="2ff4ada8-d8d2-45b6-841a-285e64394f67" providerId="ADAL" clId="{3A6CE529-9F6A-4B7B-B039-FD3153FF0656}" dt="2023-09-28T07:58:54.149" v="10"/>
          <ac:spMkLst>
            <pc:docMk/>
            <pc:sldMk cId="4112083465" sldId="256"/>
            <ac:spMk id="42" creationId="{FB39FB9F-31A7-F967-626F-719211FD304C}"/>
          </ac:spMkLst>
        </pc:spChg>
        <pc:spChg chg="add del mod">
          <ac:chgData name="Mihajlo Đukić" userId="2ff4ada8-d8d2-45b6-841a-285e64394f67" providerId="ADAL" clId="{3A6CE529-9F6A-4B7B-B039-FD3153FF0656}" dt="2023-09-28T07:58:54.149" v="10"/>
          <ac:spMkLst>
            <pc:docMk/>
            <pc:sldMk cId="4112083465" sldId="256"/>
            <ac:spMk id="43" creationId="{84C88F6B-E4E0-6D1A-136A-D7583106D014}"/>
          </ac:spMkLst>
        </pc:spChg>
        <pc:spChg chg="add del mod">
          <ac:chgData name="Mihajlo Đukić" userId="2ff4ada8-d8d2-45b6-841a-285e64394f67" providerId="ADAL" clId="{3A6CE529-9F6A-4B7B-B039-FD3153FF0656}" dt="2023-09-28T07:58:54.149" v="10"/>
          <ac:spMkLst>
            <pc:docMk/>
            <pc:sldMk cId="4112083465" sldId="256"/>
            <ac:spMk id="44" creationId="{9E46F39A-8C52-18A0-343A-82FD075E633F}"/>
          </ac:spMkLst>
        </pc:spChg>
        <pc:spChg chg="add del mod">
          <ac:chgData name="Mihajlo Đukić" userId="2ff4ada8-d8d2-45b6-841a-285e64394f67" providerId="ADAL" clId="{3A6CE529-9F6A-4B7B-B039-FD3153FF0656}" dt="2023-09-28T07:58:54.149" v="10"/>
          <ac:spMkLst>
            <pc:docMk/>
            <pc:sldMk cId="4112083465" sldId="256"/>
            <ac:spMk id="45" creationId="{9DFD188F-B7E5-C4B5-E828-945FD1139956}"/>
          </ac:spMkLst>
        </pc:spChg>
        <pc:spChg chg="add del mod">
          <ac:chgData name="Mihajlo Đukić" userId="2ff4ada8-d8d2-45b6-841a-285e64394f67" providerId="ADAL" clId="{3A6CE529-9F6A-4B7B-B039-FD3153FF0656}" dt="2023-09-28T07:58:54.149" v="10"/>
          <ac:spMkLst>
            <pc:docMk/>
            <pc:sldMk cId="4112083465" sldId="256"/>
            <ac:spMk id="46" creationId="{A84BC7F4-5D71-F14F-4CD4-365F43FF470F}"/>
          </ac:spMkLst>
        </pc:spChg>
        <pc:spChg chg="add del mod">
          <ac:chgData name="Mihajlo Đukić" userId="2ff4ada8-d8d2-45b6-841a-285e64394f67" providerId="ADAL" clId="{3A6CE529-9F6A-4B7B-B039-FD3153FF0656}" dt="2023-09-28T07:58:54.149" v="10"/>
          <ac:spMkLst>
            <pc:docMk/>
            <pc:sldMk cId="4112083465" sldId="256"/>
            <ac:spMk id="47" creationId="{83422FFC-C7F9-303E-CE85-A0F32D1EF72A}"/>
          </ac:spMkLst>
        </pc:spChg>
        <pc:spChg chg="add del mod">
          <ac:chgData name="Mihajlo Đukić" userId="2ff4ada8-d8d2-45b6-841a-285e64394f67" providerId="ADAL" clId="{3A6CE529-9F6A-4B7B-B039-FD3153FF0656}" dt="2023-09-28T07:58:54.149" v="10"/>
          <ac:spMkLst>
            <pc:docMk/>
            <pc:sldMk cId="4112083465" sldId="256"/>
            <ac:spMk id="48" creationId="{C2E7CCF2-5ADD-FE24-DCA1-7063C304AA45}"/>
          </ac:spMkLst>
        </pc:spChg>
        <pc:spChg chg="add del mod">
          <ac:chgData name="Mihajlo Đukić" userId="2ff4ada8-d8d2-45b6-841a-285e64394f67" providerId="ADAL" clId="{3A6CE529-9F6A-4B7B-B039-FD3153FF0656}" dt="2023-09-28T07:58:54.149" v="10"/>
          <ac:spMkLst>
            <pc:docMk/>
            <pc:sldMk cId="4112083465" sldId="256"/>
            <ac:spMk id="49" creationId="{1B2F06CC-EDCB-F239-13AA-AA9E368767C1}"/>
          </ac:spMkLst>
        </pc:spChg>
        <pc:spChg chg="add del mod">
          <ac:chgData name="Mihajlo Đukić" userId="2ff4ada8-d8d2-45b6-841a-285e64394f67" providerId="ADAL" clId="{3A6CE529-9F6A-4B7B-B039-FD3153FF0656}" dt="2023-09-28T07:58:53.606" v="9"/>
          <ac:spMkLst>
            <pc:docMk/>
            <pc:sldMk cId="4112083465" sldId="256"/>
            <ac:spMk id="50" creationId="{7F4D9EC6-33C9-1661-B3FA-BE717DF5F3DC}"/>
          </ac:spMkLst>
        </pc:spChg>
        <pc:spChg chg="add del mod">
          <ac:chgData name="Mihajlo Đukić" userId="2ff4ada8-d8d2-45b6-841a-285e64394f67" providerId="ADAL" clId="{3A6CE529-9F6A-4B7B-B039-FD3153FF0656}" dt="2023-09-28T07:58:53.606" v="9"/>
          <ac:spMkLst>
            <pc:docMk/>
            <pc:sldMk cId="4112083465" sldId="256"/>
            <ac:spMk id="51" creationId="{A6A8FB77-6D42-3A56-3A04-C6F09972532C}"/>
          </ac:spMkLst>
        </pc:spChg>
        <pc:spChg chg="add del mod">
          <ac:chgData name="Mihajlo Đukić" userId="2ff4ada8-d8d2-45b6-841a-285e64394f67" providerId="ADAL" clId="{3A6CE529-9F6A-4B7B-B039-FD3153FF0656}" dt="2023-09-28T07:58:53.606" v="9"/>
          <ac:spMkLst>
            <pc:docMk/>
            <pc:sldMk cId="4112083465" sldId="256"/>
            <ac:spMk id="52" creationId="{CDFA7FCC-C633-FDF9-A8A2-02574BD1737E}"/>
          </ac:spMkLst>
        </pc:spChg>
        <pc:spChg chg="add del mod">
          <ac:chgData name="Mihajlo Đukić" userId="2ff4ada8-d8d2-45b6-841a-285e64394f67" providerId="ADAL" clId="{3A6CE529-9F6A-4B7B-B039-FD3153FF0656}" dt="2023-09-28T07:58:53.606" v="9"/>
          <ac:spMkLst>
            <pc:docMk/>
            <pc:sldMk cId="4112083465" sldId="256"/>
            <ac:spMk id="53" creationId="{84BDE78D-0815-86E4-6559-AB5FD1EE7E81}"/>
          </ac:spMkLst>
        </pc:spChg>
        <pc:spChg chg="add del mod">
          <ac:chgData name="Mihajlo Đukić" userId="2ff4ada8-d8d2-45b6-841a-285e64394f67" providerId="ADAL" clId="{3A6CE529-9F6A-4B7B-B039-FD3153FF0656}" dt="2023-09-28T07:58:53.606" v="9"/>
          <ac:spMkLst>
            <pc:docMk/>
            <pc:sldMk cId="4112083465" sldId="256"/>
            <ac:spMk id="54" creationId="{3BB9F59C-FA38-B0A3-FB46-6C616552550F}"/>
          </ac:spMkLst>
        </pc:spChg>
        <pc:spChg chg="add del mod">
          <ac:chgData name="Mihajlo Đukić" userId="2ff4ada8-d8d2-45b6-841a-285e64394f67" providerId="ADAL" clId="{3A6CE529-9F6A-4B7B-B039-FD3153FF0656}" dt="2023-09-28T07:58:53.606" v="9"/>
          <ac:spMkLst>
            <pc:docMk/>
            <pc:sldMk cId="4112083465" sldId="256"/>
            <ac:spMk id="55" creationId="{E2B1DEF5-7649-3A13-A215-C91FE48C2724}"/>
          </ac:spMkLst>
        </pc:spChg>
        <pc:spChg chg="add del mod">
          <ac:chgData name="Mihajlo Đukić" userId="2ff4ada8-d8d2-45b6-841a-285e64394f67" providerId="ADAL" clId="{3A6CE529-9F6A-4B7B-B039-FD3153FF0656}" dt="2023-09-28T07:58:53.606" v="9"/>
          <ac:spMkLst>
            <pc:docMk/>
            <pc:sldMk cId="4112083465" sldId="256"/>
            <ac:spMk id="56" creationId="{69F43FB1-AACB-5E66-9AEF-34E2695A0501}"/>
          </ac:spMkLst>
        </pc:spChg>
        <pc:spChg chg="add del mod">
          <ac:chgData name="Mihajlo Đukić" userId="2ff4ada8-d8d2-45b6-841a-285e64394f67" providerId="ADAL" clId="{3A6CE529-9F6A-4B7B-B039-FD3153FF0656}" dt="2023-09-28T07:58:53.606" v="9"/>
          <ac:spMkLst>
            <pc:docMk/>
            <pc:sldMk cId="4112083465" sldId="256"/>
            <ac:spMk id="57" creationId="{961526F8-C9C0-7D19-AC95-42D92D5A98C8}"/>
          </ac:spMkLst>
        </pc:spChg>
        <pc:spChg chg="add del mod">
          <ac:chgData name="Mihajlo Đukić" userId="2ff4ada8-d8d2-45b6-841a-285e64394f67" providerId="ADAL" clId="{3A6CE529-9F6A-4B7B-B039-FD3153FF0656}" dt="2023-09-28T07:58:53.606" v="9"/>
          <ac:spMkLst>
            <pc:docMk/>
            <pc:sldMk cId="4112083465" sldId="256"/>
            <ac:spMk id="58" creationId="{95C837A4-590A-279E-73C9-CAC77CBF31C3}"/>
          </ac:spMkLst>
        </pc:spChg>
        <pc:spChg chg="add del mod">
          <ac:chgData name="Mihajlo Đukić" userId="2ff4ada8-d8d2-45b6-841a-285e64394f67" providerId="ADAL" clId="{3A6CE529-9F6A-4B7B-B039-FD3153FF0656}" dt="2023-09-28T07:58:53.606" v="9"/>
          <ac:spMkLst>
            <pc:docMk/>
            <pc:sldMk cId="4112083465" sldId="256"/>
            <ac:spMk id="59" creationId="{6B2CD50D-CB41-82A0-CE75-18B2A4EEFA7E}"/>
          </ac:spMkLst>
        </pc:spChg>
        <pc:spChg chg="add del mod">
          <ac:chgData name="Mihajlo Đukić" userId="2ff4ada8-d8d2-45b6-841a-285e64394f67" providerId="ADAL" clId="{3A6CE529-9F6A-4B7B-B039-FD3153FF0656}" dt="2023-09-28T07:58:53.606" v="9"/>
          <ac:spMkLst>
            <pc:docMk/>
            <pc:sldMk cId="4112083465" sldId="256"/>
            <ac:spMk id="60" creationId="{E759FD0F-51E0-91EC-E054-6ABD90496177}"/>
          </ac:spMkLst>
        </pc:spChg>
        <pc:spChg chg="add del mod">
          <ac:chgData name="Mihajlo Đukić" userId="2ff4ada8-d8d2-45b6-841a-285e64394f67" providerId="ADAL" clId="{3A6CE529-9F6A-4B7B-B039-FD3153FF0656}" dt="2023-09-28T07:58:53.606" v="9"/>
          <ac:spMkLst>
            <pc:docMk/>
            <pc:sldMk cId="4112083465" sldId="256"/>
            <ac:spMk id="61" creationId="{07587C40-D1FB-25DF-98B8-EC2CBE8C5A7F}"/>
          </ac:spMkLst>
        </pc:spChg>
        <pc:spChg chg="add del mod">
          <ac:chgData name="Mihajlo Đukić" userId="2ff4ada8-d8d2-45b6-841a-285e64394f67" providerId="ADAL" clId="{3A6CE529-9F6A-4B7B-B039-FD3153FF0656}" dt="2023-09-28T07:58:53.606" v="9"/>
          <ac:spMkLst>
            <pc:docMk/>
            <pc:sldMk cId="4112083465" sldId="256"/>
            <ac:spMk id="62" creationId="{14AE1971-84FD-1033-FF3E-C4FA8AB12A26}"/>
          </ac:spMkLst>
        </pc:spChg>
        <pc:spChg chg="add del mod">
          <ac:chgData name="Mihajlo Đukić" userId="2ff4ada8-d8d2-45b6-841a-285e64394f67" providerId="ADAL" clId="{3A6CE529-9F6A-4B7B-B039-FD3153FF0656}" dt="2023-09-28T07:58:53.606" v="9"/>
          <ac:spMkLst>
            <pc:docMk/>
            <pc:sldMk cId="4112083465" sldId="256"/>
            <ac:spMk id="63" creationId="{C03B4D73-1F29-1ECA-7110-B4C68A9A225D}"/>
          </ac:spMkLst>
        </pc:spChg>
        <pc:spChg chg="add del mod">
          <ac:chgData name="Mihajlo Đukić" userId="2ff4ada8-d8d2-45b6-841a-285e64394f67" providerId="ADAL" clId="{3A6CE529-9F6A-4B7B-B039-FD3153FF0656}" dt="2023-09-28T07:58:53.606" v="9"/>
          <ac:spMkLst>
            <pc:docMk/>
            <pc:sldMk cId="4112083465" sldId="256"/>
            <ac:spMk id="64" creationId="{E0E869E4-74FF-BED9-D63E-155EC410E817}"/>
          </ac:spMkLst>
        </pc:spChg>
        <pc:spChg chg="add del mod">
          <ac:chgData name="Mihajlo Đukić" userId="2ff4ada8-d8d2-45b6-841a-285e64394f67" providerId="ADAL" clId="{3A6CE529-9F6A-4B7B-B039-FD3153FF0656}" dt="2023-09-28T07:58:53.606" v="9"/>
          <ac:spMkLst>
            <pc:docMk/>
            <pc:sldMk cId="4112083465" sldId="256"/>
            <ac:spMk id="65" creationId="{5C8EC877-3F97-014C-B0DD-7F68D740D0B3}"/>
          </ac:spMkLst>
        </pc:spChg>
        <pc:spChg chg="add del mod">
          <ac:chgData name="Mihajlo Đukić" userId="2ff4ada8-d8d2-45b6-841a-285e64394f67" providerId="ADAL" clId="{3A6CE529-9F6A-4B7B-B039-FD3153FF0656}" dt="2023-09-28T07:58:53.606" v="9"/>
          <ac:spMkLst>
            <pc:docMk/>
            <pc:sldMk cId="4112083465" sldId="256"/>
            <ac:spMk id="66" creationId="{1794FFD6-6056-B693-6B72-167578736DB5}"/>
          </ac:spMkLst>
        </pc:spChg>
        <pc:spChg chg="add del mod">
          <ac:chgData name="Mihajlo Đukić" userId="2ff4ada8-d8d2-45b6-841a-285e64394f67" providerId="ADAL" clId="{3A6CE529-9F6A-4B7B-B039-FD3153FF0656}" dt="2023-09-28T07:58:53.606" v="9"/>
          <ac:spMkLst>
            <pc:docMk/>
            <pc:sldMk cId="4112083465" sldId="256"/>
            <ac:spMk id="67" creationId="{F485BC8E-5C81-7824-EACD-106BB6A57FAC}"/>
          </ac:spMkLst>
        </pc:spChg>
        <pc:spChg chg="add del mod">
          <ac:chgData name="Mihajlo Đukić" userId="2ff4ada8-d8d2-45b6-841a-285e64394f67" providerId="ADAL" clId="{3A6CE529-9F6A-4B7B-B039-FD3153FF0656}" dt="2023-09-28T07:58:53.606" v="9"/>
          <ac:spMkLst>
            <pc:docMk/>
            <pc:sldMk cId="4112083465" sldId="256"/>
            <ac:spMk id="68" creationId="{A2A7D10D-B330-8646-9698-D6BBF74C1C4C}"/>
          </ac:spMkLst>
        </pc:spChg>
        <pc:spChg chg="add del mod">
          <ac:chgData name="Mihajlo Đukić" userId="2ff4ada8-d8d2-45b6-841a-285e64394f67" providerId="ADAL" clId="{3A6CE529-9F6A-4B7B-B039-FD3153FF0656}" dt="2023-09-28T07:58:53.606" v="9"/>
          <ac:spMkLst>
            <pc:docMk/>
            <pc:sldMk cId="4112083465" sldId="256"/>
            <ac:spMk id="69" creationId="{7D32854B-6B05-C96B-7694-4629C05D0E91}"/>
          </ac:spMkLst>
        </pc:spChg>
        <pc:spChg chg="add del mod">
          <ac:chgData name="Mihajlo Đukić" userId="2ff4ada8-d8d2-45b6-841a-285e64394f67" providerId="ADAL" clId="{3A6CE529-9F6A-4B7B-B039-FD3153FF0656}" dt="2023-09-28T07:58:53.606" v="9"/>
          <ac:spMkLst>
            <pc:docMk/>
            <pc:sldMk cId="4112083465" sldId="256"/>
            <ac:spMk id="70" creationId="{954F5A38-85AE-4209-C159-438C9D5CA58F}"/>
          </ac:spMkLst>
        </pc:spChg>
        <pc:spChg chg="mod">
          <ac:chgData name="Mihajlo Đukić" userId="2ff4ada8-d8d2-45b6-841a-285e64394f67" providerId="ADAL" clId="{3A6CE529-9F6A-4B7B-B039-FD3153FF0656}" dt="2023-09-28T07:58:53.606" v="9"/>
          <ac:spMkLst>
            <pc:docMk/>
            <pc:sldMk cId="4112083465" sldId="256"/>
            <ac:spMk id="72" creationId="{BF323FAE-4DDC-8570-16B2-13C11C57B6B2}"/>
          </ac:spMkLst>
        </pc:spChg>
        <pc:spChg chg="mod">
          <ac:chgData name="Mihajlo Đukić" userId="2ff4ada8-d8d2-45b6-841a-285e64394f67" providerId="ADAL" clId="{3A6CE529-9F6A-4B7B-B039-FD3153FF0656}" dt="2023-09-28T07:58:53.606" v="9"/>
          <ac:spMkLst>
            <pc:docMk/>
            <pc:sldMk cId="4112083465" sldId="256"/>
            <ac:spMk id="74" creationId="{02C5D217-681B-95EA-3CAC-A4022CD57724}"/>
          </ac:spMkLst>
        </pc:spChg>
        <pc:spChg chg="mod">
          <ac:chgData name="Mihajlo Đukić" userId="2ff4ada8-d8d2-45b6-841a-285e64394f67" providerId="ADAL" clId="{3A6CE529-9F6A-4B7B-B039-FD3153FF0656}" dt="2023-09-28T07:58:53.606" v="9"/>
          <ac:spMkLst>
            <pc:docMk/>
            <pc:sldMk cId="4112083465" sldId="256"/>
            <ac:spMk id="76" creationId="{7271C733-361D-C92C-DDCF-99E5EFFF9277}"/>
          </ac:spMkLst>
        </pc:spChg>
        <pc:spChg chg="mod">
          <ac:chgData name="Mihajlo Đukić" userId="2ff4ada8-d8d2-45b6-841a-285e64394f67" providerId="ADAL" clId="{3A6CE529-9F6A-4B7B-B039-FD3153FF0656}" dt="2023-09-28T07:58:53.606" v="9"/>
          <ac:spMkLst>
            <pc:docMk/>
            <pc:sldMk cId="4112083465" sldId="256"/>
            <ac:spMk id="78" creationId="{1882F239-1CAA-12B5-986E-5BAE8746C109}"/>
          </ac:spMkLst>
        </pc:spChg>
        <pc:spChg chg="mod">
          <ac:chgData name="Mihajlo Đukić" userId="2ff4ada8-d8d2-45b6-841a-285e64394f67" providerId="ADAL" clId="{3A6CE529-9F6A-4B7B-B039-FD3153FF0656}" dt="2023-09-28T07:58:53.606" v="9"/>
          <ac:spMkLst>
            <pc:docMk/>
            <pc:sldMk cId="4112083465" sldId="256"/>
            <ac:spMk id="80" creationId="{1788836D-32EE-1155-E52C-865C02BF7B82}"/>
          </ac:spMkLst>
        </pc:spChg>
        <pc:spChg chg="mod">
          <ac:chgData name="Mihajlo Đukić" userId="2ff4ada8-d8d2-45b6-841a-285e64394f67" providerId="ADAL" clId="{3A6CE529-9F6A-4B7B-B039-FD3153FF0656}" dt="2023-09-28T07:58:53.606" v="9"/>
          <ac:spMkLst>
            <pc:docMk/>
            <pc:sldMk cId="4112083465" sldId="256"/>
            <ac:spMk id="82" creationId="{B9E36E9F-ED3C-039F-4574-6C3619742386}"/>
          </ac:spMkLst>
        </pc:spChg>
        <pc:spChg chg="add del mod">
          <ac:chgData name="Mihajlo Đukić" userId="2ff4ada8-d8d2-45b6-841a-285e64394f67" providerId="ADAL" clId="{3A6CE529-9F6A-4B7B-B039-FD3153FF0656}" dt="2023-09-28T07:58:53.606" v="9"/>
          <ac:spMkLst>
            <pc:docMk/>
            <pc:sldMk cId="4112083465" sldId="256"/>
            <ac:spMk id="83" creationId="{E4B4213F-58B8-600C-7D27-D04B920A6C2A}"/>
          </ac:spMkLst>
        </pc:spChg>
        <pc:spChg chg="add del mod">
          <ac:chgData name="Mihajlo Đukić" userId="2ff4ada8-d8d2-45b6-841a-285e64394f67" providerId="ADAL" clId="{3A6CE529-9F6A-4B7B-B039-FD3153FF0656}" dt="2023-09-28T07:58:53.606" v="9"/>
          <ac:spMkLst>
            <pc:docMk/>
            <pc:sldMk cId="4112083465" sldId="256"/>
            <ac:spMk id="84" creationId="{E71CFD24-696B-C86F-0F38-1C1D7FD94DC3}"/>
          </ac:spMkLst>
        </pc:spChg>
        <pc:spChg chg="add del mod">
          <ac:chgData name="Mihajlo Đukić" userId="2ff4ada8-d8d2-45b6-841a-285e64394f67" providerId="ADAL" clId="{3A6CE529-9F6A-4B7B-B039-FD3153FF0656}" dt="2023-09-28T07:58:53.606" v="9"/>
          <ac:spMkLst>
            <pc:docMk/>
            <pc:sldMk cId="4112083465" sldId="256"/>
            <ac:spMk id="85" creationId="{CFF0A1E4-EAB8-51B4-2C04-D61AB291C64B}"/>
          </ac:spMkLst>
        </pc:spChg>
        <pc:spChg chg="add del mod">
          <ac:chgData name="Mihajlo Đukić" userId="2ff4ada8-d8d2-45b6-841a-285e64394f67" providerId="ADAL" clId="{3A6CE529-9F6A-4B7B-B039-FD3153FF0656}" dt="2023-09-28T07:58:53.606" v="9"/>
          <ac:spMkLst>
            <pc:docMk/>
            <pc:sldMk cId="4112083465" sldId="256"/>
            <ac:spMk id="86" creationId="{07DA2063-D2C5-8C67-751C-250E3AB85DCF}"/>
          </ac:spMkLst>
        </pc:spChg>
        <pc:spChg chg="add del mod">
          <ac:chgData name="Mihajlo Đukić" userId="2ff4ada8-d8d2-45b6-841a-285e64394f67" providerId="ADAL" clId="{3A6CE529-9F6A-4B7B-B039-FD3153FF0656}" dt="2023-09-28T07:58:53.606" v="9"/>
          <ac:spMkLst>
            <pc:docMk/>
            <pc:sldMk cId="4112083465" sldId="256"/>
            <ac:spMk id="87" creationId="{54AC83A4-C82F-75DE-19ED-666D824B7A91}"/>
          </ac:spMkLst>
        </pc:spChg>
        <pc:spChg chg="add del mod">
          <ac:chgData name="Mihajlo Đukić" userId="2ff4ada8-d8d2-45b6-841a-285e64394f67" providerId="ADAL" clId="{3A6CE529-9F6A-4B7B-B039-FD3153FF0656}" dt="2023-09-28T07:58:53.606" v="9"/>
          <ac:spMkLst>
            <pc:docMk/>
            <pc:sldMk cId="4112083465" sldId="256"/>
            <ac:spMk id="88" creationId="{245CE380-EF6D-4DE2-DD78-466FDA743947}"/>
          </ac:spMkLst>
        </pc:spChg>
        <pc:spChg chg="add del mod">
          <ac:chgData name="Mihajlo Đukić" userId="2ff4ada8-d8d2-45b6-841a-285e64394f67" providerId="ADAL" clId="{3A6CE529-9F6A-4B7B-B039-FD3153FF0656}" dt="2023-09-28T07:58:53.606" v="9"/>
          <ac:spMkLst>
            <pc:docMk/>
            <pc:sldMk cId="4112083465" sldId="256"/>
            <ac:spMk id="89" creationId="{9BF80862-9F44-D8A8-FE85-99669D46BB70}"/>
          </ac:spMkLst>
        </pc:spChg>
        <pc:spChg chg="add del mod">
          <ac:chgData name="Mihajlo Đukić" userId="2ff4ada8-d8d2-45b6-841a-285e64394f67" providerId="ADAL" clId="{3A6CE529-9F6A-4B7B-B039-FD3153FF0656}" dt="2023-09-28T07:58:53.606" v="9"/>
          <ac:spMkLst>
            <pc:docMk/>
            <pc:sldMk cId="4112083465" sldId="256"/>
            <ac:spMk id="90" creationId="{C56B9D8F-C952-3E4C-A7FF-DB718C1237D2}"/>
          </ac:spMkLst>
        </pc:spChg>
        <pc:spChg chg="add del mod">
          <ac:chgData name="Mihajlo Đukić" userId="2ff4ada8-d8d2-45b6-841a-285e64394f67" providerId="ADAL" clId="{3A6CE529-9F6A-4B7B-B039-FD3153FF0656}" dt="2023-09-28T07:58:53.606" v="9"/>
          <ac:spMkLst>
            <pc:docMk/>
            <pc:sldMk cId="4112083465" sldId="256"/>
            <ac:spMk id="91" creationId="{6999F11B-79DC-753B-D1BC-21A3F245D755}"/>
          </ac:spMkLst>
        </pc:spChg>
        <pc:spChg chg="add del mod">
          <ac:chgData name="Mihajlo Đukić" userId="2ff4ada8-d8d2-45b6-841a-285e64394f67" providerId="ADAL" clId="{3A6CE529-9F6A-4B7B-B039-FD3153FF0656}" dt="2023-09-28T07:58:53.262" v="8"/>
          <ac:spMkLst>
            <pc:docMk/>
            <pc:sldMk cId="4112083465" sldId="256"/>
            <ac:spMk id="92" creationId="{1D6DA1CF-F937-E415-731A-3EBE5E6CADE2}"/>
          </ac:spMkLst>
        </pc:spChg>
        <pc:spChg chg="add del mod">
          <ac:chgData name="Mihajlo Đukić" userId="2ff4ada8-d8d2-45b6-841a-285e64394f67" providerId="ADAL" clId="{3A6CE529-9F6A-4B7B-B039-FD3153FF0656}" dt="2023-09-28T07:58:53.262" v="8"/>
          <ac:spMkLst>
            <pc:docMk/>
            <pc:sldMk cId="4112083465" sldId="256"/>
            <ac:spMk id="93" creationId="{F934DA6B-DB58-EE71-C320-963BD7BDED66}"/>
          </ac:spMkLst>
        </pc:spChg>
        <pc:spChg chg="add del mod">
          <ac:chgData name="Mihajlo Đukić" userId="2ff4ada8-d8d2-45b6-841a-285e64394f67" providerId="ADAL" clId="{3A6CE529-9F6A-4B7B-B039-FD3153FF0656}" dt="2023-09-28T07:58:53.262" v="8"/>
          <ac:spMkLst>
            <pc:docMk/>
            <pc:sldMk cId="4112083465" sldId="256"/>
            <ac:spMk id="94" creationId="{35F625F9-27AB-8CF0-0147-31D382A90E47}"/>
          </ac:spMkLst>
        </pc:spChg>
        <pc:spChg chg="add del mod">
          <ac:chgData name="Mihajlo Đukić" userId="2ff4ada8-d8d2-45b6-841a-285e64394f67" providerId="ADAL" clId="{3A6CE529-9F6A-4B7B-B039-FD3153FF0656}" dt="2023-09-28T07:58:53.262" v="8"/>
          <ac:spMkLst>
            <pc:docMk/>
            <pc:sldMk cId="4112083465" sldId="256"/>
            <ac:spMk id="95" creationId="{5B35908E-0BA3-BCA4-0097-179A663EDBB8}"/>
          </ac:spMkLst>
        </pc:spChg>
        <pc:spChg chg="add del mod">
          <ac:chgData name="Mihajlo Đukić" userId="2ff4ada8-d8d2-45b6-841a-285e64394f67" providerId="ADAL" clId="{3A6CE529-9F6A-4B7B-B039-FD3153FF0656}" dt="2023-09-28T07:58:53.262" v="8"/>
          <ac:spMkLst>
            <pc:docMk/>
            <pc:sldMk cId="4112083465" sldId="256"/>
            <ac:spMk id="96" creationId="{76785133-F1B3-3C13-FF6E-0037CFDEE040}"/>
          </ac:spMkLst>
        </pc:spChg>
        <pc:spChg chg="add del mod">
          <ac:chgData name="Mihajlo Đukić" userId="2ff4ada8-d8d2-45b6-841a-285e64394f67" providerId="ADAL" clId="{3A6CE529-9F6A-4B7B-B039-FD3153FF0656}" dt="2023-09-28T07:58:53.262" v="8"/>
          <ac:spMkLst>
            <pc:docMk/>
            <pc:sldMk cId="4112083465" sldId="256"/>
            <ac:spMk id="97" creationId="{86A1913A-6BA5-CC43-AD1F-6C28BF009EDC}"/>
          </ac:spMkLst>
        </pc:spChg>
        <pc:spChg chg="add del mod">
          <ac:chgData name="Mihajlo Đukić" userId="2ff4ada8-d8d2-45b6-841a-285e64394f67" providerId="ADAL" clId="{3A6CE529-9F6A-4B7B-B039-FD3153FF0656}" dt="2023-09-28T07:58:53.262" v="8"/>
          <ac:spMkLst>
            <pc:docMk/>
            <pc:sldMk cId="4112083465" sldId="256"/>
            <ac:spMk id="98" creationId="{AA3B1C5C-9561-C464-42B9-46A88805F3D2}"/>
          </ac:spMkLst>
        </pc:spChg>
        <pc:spChg chg="add del mod">
          <ac:chgData name="Mihajlo Đukić" userId="2ff4ada8-d8d2-45b6-841a-285e64394f67" providerId="ADAL" clId="{3A6CE529-9F6A-4B7B-B039-FD3153FF0656}" dt="2023-09-28T07:58:53.262" v="8"/>
          <ac:spMkLst>
            <pc:docMk/>
            <pc:sldMk cId="4112083465" sldId="256"/>
            <ac:spMk id="99" creationId="{D2F97DAD-7772-D3FD-C1F7-5A55083890DB}"/>
          </ac:spMkLst>
        </pc:spChg>
        <pc:spChg chg="add del mod">
          <ac:chgData name="Mihajlo Đukić" userId="2ff4ada8-d8d2-45b6-841a-285e64394f67" providerId="ADAL" clId="{3A6CE529-9F6A-4B7B-B039-FD3153FF0656}" dt="2023-09-28T07:58:53.262" v="8"/>
          <ac:spMkLst>
            <pc:docMk/>
            <pc:sldMk cId="4112083465" sldId="256"/>
            <ac:spMk id="100" creationId="{C3C125DF-12A4-1C6D-B3AF-3785CDDDCAAF}"/>
          </ac:spMkLst>
        </pc:spChg>
        <pc:spChg chg="add del mod">
          <ac:chgData name="Mihajlo Đukić" userId="2ff4ada8-d8d2-45b6-841a-285e64394f67" providerId="ADAL" clId="{3A6CE529-9F6A-4B7B-B039-FD3153FF0656}" dt="2023-09-28T07:58:53.262" v="8"/>
          <ac:spMkLst>
            <pc:docMk/>
            <pc:sldMk cId="4112083465" sldId="256"/>
            <ac:spMk id="101" creationId="{5AF929A0-5104-2EB7-E91E-E9A36AE33241}"/>
          </ac:spMkLst>
        </pc:spChg>
        <pc:spChg chg="add del mod">
          <ac:chgData name="Mihajlo Đukić" userId="2ff4ada8-d8d2-45b6-841a-285e64394f67" providerId="ADAL" clId="{3A6CE529-9F6A-4B7B-B039-FD3153FF0656}" dt="2023-09-28T07:58:53.262" v="8"/>
          <ac:spMkLst>
            <pc:docMk/>
            <pc:sldMk cId="4112083465" sldId="256"/>
            <ac:spMk id="102" creationId="{C990A6C1-BE8D-0A3C-26FE-D2DA1C4BD031}"/>
          </ac:spMkLst>
        </pc:spChg>
        <pc:spChg chg="add del mod">
          <ac:chgData name="Mihajlo Đukić" userId="2ff4ada8-d8d2-45b6-841a-285e64394f67" providerId="ADAL" clId="{3A6CE529-9F6A-4B7B-B039-FD3153FF0656}" dt="2023-09-28T07:58:53.262" v="8"/>
          <ac:spMkLst>
            <pc:docMk/>
            <pc:sldMk cId="4112083465" sldId="256"/>
            <ac:spMk id="103" creationId="{4CDA64A2-9A0F-7D56-813E-0578CFAA0EDD}"/>
          </ac:spMkLst>
        </pc:spChg>
        <pc:spChg chg="add del mod">
          <ac:chgData name="Mihajlo Đukić" userId="2ff4ada8-d8d2-45b6-841a-285e64394f67" providerId="ADAL" clId="{3A6CE529-9F6A-4B7B-B039-FD3153FF0656}" dt="2023-09-28T07:58:53.262" v="8"/>
          <ac:spMkLst>
            <pc:docMk/>
            <pc:sldMk cId="4112083465" sldId="256"/>
            <ac:spMk id="104" creationId="{327B6B1F-7313-BD40-F19A-BB7BC0BDEDB6}"/>
          </ac:spMkLst>
        </pc:spChg>
        <pc:spChg chg="add del mod">
          <ac:chgData name="Mihajlo Đukić" userId="2ff4ada8-d8d2-45b6-841a-285e64394f67" providerId="ADAL" clId="{3A6CE529-9F6A-4B7B-B039-FD3153FF0656}" dt="2023-09-28T07:58:53.262" v="8"/>
          <ac:spMkLst>
            <pc:docMk/>
            <pc:sldMk cId="4112083465" sldId="256"/>
            <ac:spMk id="105" creationId="{B18BA89D-7C06-26BE-B3D5-3295A1789CDF}"/>
          </ac:spMkLst>
        </pc:spChg>
        <pc:spChg chg="add del mod">
          <ac:chgData name="Mihajlo Đukić" userId="2ff4ada8-d8d2-45b6-841a-285e64394f67" providerId="ADAL" clId="{3A6CE529-9F6A-4B7B-B039-FD3153FF0656}" dt="2023-09-28T07:58:53.262" v="8"/>
          <ac:spMkLst>
            <pc:docMk/>
            <pc:sldMk cId="4112083465" sldId="256"/>
            <ac:spMk id="106" creationId="{0BC9405A-644B-7A9C-1ACC-75DE6F4F9D3A}"/>
          </ac:spMkLst>
        </pc:spChg>
        <pc:spChg chg="add del mod">
          <ac:chgData name="Mihajlo Đukić" userId="2ff4ada8-d8d2-45b6-841a-285e64394f67" providerId="ADAL" clId="{3A6CE529-9F6A-4B7B-B039-FD3153FF0656}" dt="2023-09-28T07:58:53.262" v="8"/>
          <ac:spMkLst>
            <pc:docMk/>
            <pc:sldMk cId="4112083465" sldId="256"/>
            <ac:spMk id="107" creationId="{64D3A7AC-CDED-082F-5899-FB09D16DFD88}"/>
          </ac:spMkLst>
        </pc:spChg>
        <pc:spChg chg="add del mod">
          <ac:chgData name="Mihajlo Đukić" userId="2ff4ada8-d8d2-45b6-841a-285e64394f67" providerId="ADAL" clId="{3A6CE529-9F6A-4B7B-B039-FD3153FF0656}" dt="2023-09-28T07:58:53.262" v="8"/>
          <ac:spMkLst>
            <pc:docMk/>
            <pc:sldMk cId="4112083465" sldId="256"/>
            <ac:spMk id="108" creationId="{6428F55F-2743-7368-9E08-0B4A1F235A93}"/>
          </ac:spMkLst>
        </pc:spChg>
        <pc:spChg chg="add del mod">
          <ac:chgData name="Mihajlo Đukić" userId="2ff4ada8-d8d2-45b6-841a-285e64394f67" providerId="ADAL" clId="{3A6CE529-9F6A-4B7B-B039-FD3153FF0656}" dt="2023-09-28T07:58:53.262" v="8"/>
          <ac:spMkLst>
            <pc:docMk/>
            <pc:sldMk cId="4112083465" sldId="256"/>
            <ac:spMk id="109" creationId="{8C10A1BA-F4F8-A844-5479-EF1E7A64762B}"/>
          </ac:spMkLst>
        </pc:spChg>
        <pc:spChg chg="add del mod">
          <ac:chgData name="Mihajlo Đukić" userId="2ff4ada8-d8d2-45b6-841a-285e64394f67" providerId="ADAL" clId="{3A6CE529-9F6A-4B7B-B039-FD3153FF0656}" dt="2023-09-28T07:58:53.262" v="8"/>
          <ac:spMkLst>
            <pc:docMk/>
            <pc:sldMk cId="4112083465" sldId="256"/>
            <ac:spMk id="110" creationId="{C56BF26F-D3C4-CEEA-A259-25E64ED586C0}"/>
          </ac:spMkLst>
        </pc:spChg>
        <pc:spChg chg="add del mod">
          <ac:chgData name="Mihajlo Đukić" userId="2ff4ada8-d8d2-45b6-841a-285e64394f67" providerId="ADAL" clId="{3A6CE529-9F6A-4B7B-B039-FD3153FF0656}" dt="2023-09-28T07:58:53.262" v="8"/>
          <ac:spMkLst>
            <pc:docMk/>
            <pc:sldMk cId="4112083465" sldId="256"/>
            <ac:spMk id="111" creationId="{D8D9E747-0AAA-7B5B-95CD-DAFB53D51668}"/>
          </ac:spMkLst>
        </pc:spChg>
        <pc:spChg chg="add del mod">
          <ac:chgData name="Mihajlo Đukić" userId="2ff4ada8-d8d2-45b6-841a-285e64394f67" providerId="ADAL" clId="{3A6CE529-9F6A-4B7B-B039-FD3153FF0656}" dt="2023-09-28T07:58:53.262" v="8"/>
          <ac:spMkLst>
            <pc:docMk/>
            <pc:sldMk cId="4112083465" sldId="256"/>
            <ac:spMk id="112" creationId="{2A7BAD21-72F8-7146-CF0A-0BA016A2CF13}"/>
          </ac:spMkLst>
        </pc:spChg>
        <pc:spChg chg="mod">
          <ac:chgData name="Mihajlo Đukić" userId="2ff4ada8-d8d2-45b6-841a-285e64394f67" providerId="ADAL" clId="{3A6CE529-9F6A-4B7B-B039-FD3153FF0656}" dt="2023-09-28T07:58:53.262" v="8"/>
          <ac:spMkLst>
            <pc:docMk/>
            <pc:sldMk cId="4112083465" sldId="256"/>
            <ac:spMk id="114" creationId="{23C9F629-F93E-8940-23F8-CFF12BF0E60F}"/>
          </ac:spMkLst>
        </pc:spChg>
        <pc:spChg chg="mod">
          <ac:chgData name="Mihajlo Đukić" userId="2ff4ada8-d8d2-45b6-841a-285e64394f67" providerId="ADAL" clId="{3A6CE529-9F6A-4B7B-B039-FD3153FF0656}" dt="2023-09-28T07:58:53.262" v="8"/>
          <ac:spMkLst>
            <pc:docMk/>
            <pc:sldMk cId="4112083465" sldId="256"/>
            <ac:spMk id="116" creationId="{F361543C-B9BA-A3FF-E171-1CC2C3A40DEF}"/>
          </ac:spMkLst>
        </pc:spChg>
        <pc:spChg chg="mod">
          <ac:chgData name="Mihajlo Đukić" userId="2ff4ada8-d8d2-45b6-841a-285e64394f67" providerId="ADAL" clId="{3A6CE529-9F6A-4B7B-B039-FD3153FF0656}" dt="2023-09-28T07:58:53.262" v="8"/>
          <ac:spMkLst>
            <pc:docMk/>
            <pc:sldMk cId="4112083465" sldId="256"/>
            <ac:spMk id="118" creationId="{F2BB83CB-517F-CB8D-2465-77BAB0A4AA45}"/>
          </ac:spMkLst>
        </pc:spChg>
        <pc:spChg chg="mod">
          <ac:chgData name="Mihajlo Đukić" userId="2ff4ada8-d8d2-45b6-841a-285e64394f67" providerId="ADAL" clId="{3A6CE529-9F6A-4B7B-B039-FD3153FF0656}" dt="2023-09-28T07:58:53.262" v="8"/>
          <ac:spMkLst>
            <pc:docMk/>
            <pc:sldMk cId="4112083465" sldId="256"/>
            <ac:spMk id="120" creationId="{F28F87F9-F5AB-CDD4-8EC9-175D492DEDB6}"/>
          </ac:spMkLst>
        </pc:spChg>
        <pc:spChg chg="mod">
          <ac:chgData name="Mihajlo Đukić" userId="2ff4ada8-d8d2-45b6-841a-285e64394f67" providerId="ADAL" clId="{3A6CE529-9F6A-4B7B-B039-FD3153FF0656}" dt="2023-09-28T07:58:53.262" v="8"/>
          <ac:spMkLst>
            <pc:docMk/>
            <pc:sldMk cId="4112083465" sldId="256"/>
            <ac:spMk id="122" creationId="{633169B5-57CF-65D9-06AE-0DA8F5ED7A68}"/>
          </ac:spMkLst>
        </pc:spChg>
        <pc:spChg chg="mod">
          <ac:chgData name="Mihajlo Đukić" userId="2ff4ada8-d8d2-45b6-841a-285e64394f67" providerId="ADAL" clId="{3A6CE529-9F6A-4B7B-B039-FD3153FF0656}" dt="2023-09-28T07:58:53.262" v="8"/>
          <ac:spMkLst>
            <pc:docMk/>
            <pc:sldMk cId="4112083465" sldId="256"/>
            <ac:spMk id="124" creationId="{2469E373-7FF3-4D17-5A95-88287891B99D}"/>
          </ac:spMkLst>
        </pc:spChg>
        <pc:spChg chg="add del mod">
          <ac:chgData name="Mihajlo Đukić" userId="2ff4ada8-d8d2-45b6-841a-285e64394f67" providerId="ADAL" clId="{3A6CE529-9F6A-4B7B-B039-FD3153FF0656}" dt="2023-09-28T07:58:53.262" v="8"/>
          <ac:spMkLst>
            <pc:docMk/>
            <pc:sldMk cId="4112083465" sldId="256"/>
            <ac:spMk id="125" creationId="{38A5C133-C964-7007-70A1-3D13FF8A15F2}"/>
          </ac:spMkLst>
        </pc:spChg>
        <pc:spChg chg="add del mod">
          <ac:chgData name="Mihajlo Đukić" userId="2ff4ada8-d8d2-45b6-841a-285e64394f67" providerId="ADAL" clId="{3A6CE529-9F6A-4B7B-B039-FD3153FF0656}" dt="2023-09-28T07:58:53.262" v="8"/>
          <ac:spMkLst>
            <pc:docMk/>
            <pc:sldMk cId="4112083465" sldId="256"/>
            <ac:spMk id="126" creationId="{B4B8AEE5-3093-835C-8D20-8715A1032E72}"/>
          </ac:spMkLst>
        </pc:spChg>
        <pc:spChg chg="add del mod">
          <ac:chgData name="Mihajlo Đukić" userId="2ff4ada8-d8d2-45b6-841a-285e64394f67" providerId="ADAL" clId="{3A6CE529-9F6A-4B7B-B039-FD3153FF0656}" dt="2023-09-28T07:58:53.262" v="8"/>
          <ac:spMkLst>
            <pc:docMk/>
            <pc:sldMk cId="4112083465" sldId="256"/>
            <ac:spMk id="127" creationId="{3BDE2C26-D249-B54F-DF72-C88CDBB7ABC2}"/>
          </ac:spMkLst>
        </pc:spChg>
        <pc:spChg chg="add del mod">
          <ac:chgData name="Mihajlo Đukić" userId="2ff4ada8-d8d2-45b6-841a-285e64394f67" providerId="ADAL" clId="{3A6CE529-9F6A-4B7B-B039-FD3153FF0656}" dt="2023-09-28T07:58:53.262" v="8"/>
          <ac:spMkLst>
            <pc:docMk/>
            <pc:sldMk cId="4112083465" sldId="256"/>
            <ac:spMk id="128" creationId="{35468670-8451-30A5-11C7-C9533817D9AA}"/>
          </ac:spMkLst>
        </pc:spChg>
        <pc:spChg chg="add del mod">
          <ac:chgData name="Mihajlo Đukić" userId="2ff4ada8-d8d2-45b6-841a-285e64394f67" providerId="ADAL" clId="{3A6CE529-9F6A-4B7B-B039-FD3153FF0656}" dt="2023-09-28T07:58:53.262" v="8"/>
          <ac:spMkLst>
            <pc:docMk/>
            <pc:sldMk cId="4112083465" sldId="256"/>
            <ac:spMk id="129" creationId="{B31A4F59-0D90-15C2-8FAB-A7AE53A1140A}"/>
          </ac:spMkLst>
        </pc:spChg>
        <pc:spChg chg="add del mod">
          <ac:chgData name="Mihajlo Đukić" userId="2ff4ada8-d8d2-45b6-841a-285e64394f67" providerId="ADAL" clId="{3A6CE529-9F6A-4B7B-B039-FD3153FF0656}" dt="2023-09-28T07:58:53.262" v="8"/>
          <ac:spMkLst>
            <pc:docMk/>
            <pc:sldMk cId="4112083465" sldId="256"/>
            <ac:spMk id="130" creationId="{5732A26B-3BC9-C9E2-696E-E08F7E96B68C}"/>
          </ac:spMkLst>
        </pc:spChg>
        <pc:spChg chg="add del mod">
          <ac:chgData name="Mihajlo Đukić" userId="2ff4ada8-d8d2-45b6-841a-285e64394f67" providerId="ADAL" clId="{3A6CE529-9F6A-4B7B-B039-FD3153FF0656}" dt="2023-09-28T07:58:53.262" v="8"/>
          <ac:spMkLst>
            <pc:docMk/>
            <pc:sldMk cId="4112083465" sldId="256"/>
            <ac:spMk id="131" creationId="{F0892A5F-B022-9D8C-3868-F48BE1BDBAAA}"/>
          </ac:spMkLst>
        </pc:spChg>
        <pc:spChg chg="add del mod">
          <ac:chgData name="Mihajlo Đukić" userId="2ff4ada8-d8d2-45b6-841a-285e64394f67" providerId="ADAL" clId="{3A6CE529-9F6A-4B7B-B039-FD3153FF0656}" dt="2023-09-28T07:58:53.262" v="8"/>
          <ac:spMkLst>
            <pc:docMk/>
            <pc:sldMk cId="4112083465" sldId="256"/>
            <ac:spMk id="132" creationId="{95D3A3AE-9884-F7D8-D046-BD4E004D1B56}"/>
          </ac:spMkLst>
        </pc:spChg>
        <pc:spChg chg="add del mod">
          <ac:chgData name="Mihajlo Đukić" userId="2ff4ada8-d8d2-45b6-841a-285e64394f67" providerId="ADAL" clId="{3A6CE529-9F6A-4B7B-B039-FD3153FF0656}" dt="2023-09-28T07:58:53.262" v="8"/>
          <ac:spMkLst>
            <pc:docMk/>
            <pc:sldMk cId="4112083465" sldId="256"/>
            <ac:spMk id="133" creationId="{D4CAB40D-29D5-8D8F-7953-1F56D63AEBDC}"/>
          </ac:spMkLst>
        </pc:spChg>
        <pc:spChg chg="add del mod">
          <ac:chgData name="Mihajlo Đukić" userId="2ff4ada8-d8d2-45b6-841a-285e64394f67" providerId="ADAL" clId="{3A6CE529-9F6A-4B7B-B039-FD3153FF0656}" dt="2023-09-28T08:00:38.571" v="27" actId="478"/>
          <ac:spMkLst>
            <pc:docMk/>
            <pc:sldMk cId="4112083465" sldId="256"/>
            <ac:spMk id="134" creationId="{8115FCE2-7854-189D-896B-E49681666C91}"/>
          </ac:spMkLst>
        </pc:spChg>
        <pc:spChg chg="add del mod">
          <ac:chgData name="Mihajlo Đukić" userId="2ff4ada8-d8d2-45b6-841a-285e64394f67" providerId="ADAL" clId="{3A6CE529-9F6A-4B7B-B039-FD3153FF0656}" dt="2023-09-28T07:59:49.232" v="24"/>
          <ac:spMkLst>
            <pc:docMk/>
            <pc:sldMk cId="4112083465" sldId="256"/>
            <ac:spMk id="135" creationId="{5D2D6AB2-473C-1986-30BC-3ECBE9393E63}"/>
          </ac:spMkLst>
        </pc:spChg>
        <pc:spChg chg="add del mod">
          <ac:chgData name="Mihajlo Đukić" userId="2ff4ada8-d8d2-45b6-841a-285e64394f67" providerId="ADAL" clId="{3A6CE529-9F6A-4B7B-B039-FD3153FF0656}" dt="2023-09-28T07:59:49.232" v="24"/>
          <ac:spMkLst>
            <pc:docMk/>
            <pc:sldMk cId="4112083465" sldId="256"/>
            <ac:spMk id="136" creationId="{B9AA9052-5DC6-A448-F69E-40B08680747C}"/>
          </ac:spMkLst>
        </pc:spChg>
        <pc:spChg chg="add del mod">
          <ac:chgData name="Mihajlo Đukić" userId="2ff4ada8-d8d2-45b6-841a-285e64394f67" providerId="ADAL" clId="{3A6CE529-9F6A-4B7B-B039-FD3153FF0656}" dt="2023-09-28T07:59:49.232" v="24"/>
          <ac:spMkLst>
            <pc:docMk/>
            <pc:sldMk cId="4112083465" sldId="256"/>
            <ac:spMk id="137" creationId="{4B5FD17D-2FF9-F653-EDB9-17AB657F5873}"/>
          </ac:spMkLst>
        </pc:spChg>
        <pc:spChg chg="add del mod">
          <ac:chgData name="Mihajlo Đukić" userId="2ff4ada8-d8d2-45b6-841a-285e64394f67" providerId="ADAL" clId="{3A6CE529-9F6A-4B7B-B039-FD3153FF0656}" dt="2023-09-28T07:59:49.232" v="24"/>
          <ac:spMkLst>
            <pc:docMk/>
            <pc:sldMk cId="4112083465" sldId="256"/>
            <ac:spMk id="138" creationId="{9FA2A8A8-81A7-75FE-27B7-AC1F896D7088}"/>
          </ac:spMkLst>
        </pc:spChg>
        <pc:spChg chg="add del mod">
          <ac:chgData name="Mihajlo Đukić" userId="2ff4ada8-d8d2-45b6-841a-285e64394f67" providerId="ADAL" clId="{3A6CE529-9F6A-4B7B-B039-FD3153FF0656}" dt="2023-09-28T07:59:49.232" v="24"/>
          <ac:spMkLst>
            <pc:docMk/>
            <pc:sldMk cId="4112083465" sldId="256"/>
            <ac:spMk id="139" creationId="{B0D4FA13-4A60-0AEE-CA7A-51EAA611D2BF}"/>
          </ac:spMkLst>
        </pc:spChg>
        <pc:spChg chg="add del mod">
          <ac:chgData name="Mihajlo Đukić" userId="2ff4ada8-d8d2-45b6-841a-285e64394f67" providerId="ADAL" clId="{3A6CE529-9F6A-4B7B-B039-FD3153FF0656}" dt="2023-09-28T07:59:49.232" v="24"/>
          <ac:spMkLst>
            <pc:docMk/>
            <pc:sldMk cId="4112083465" sldId="256"/>
            <ac:spMk id="140" creationId="{F2E4CDBA-CDB3-3D7D-E150-8C3F1DB7AD54}"/>
          </ac:spMkLst>
        </pc:spChg>
        <pc:spChg chg="add del mod">
          <ac:chgData name="Mihajlo Đukić" userId="2ff4ada8-d8d2-45b6-841a-285e64394f67" providerId="ADAL" clId="{3A6CE529-9F6A-4B7B-B039-FD3153FF0656}" dt="2023-09-28T07:59:49.232" v="24"/>
          <ac:spMkLst>
            <pc:docMk/>
            <pc:sldMk cId="4112083465" sldId="256"/>
            <ac:spMk id="141" creationId="{B6ECC936-0D89-4351-37A3-F79912DEFD74}"/>
          </ac:spMkLst>
        </pc:spChg>
        <pc:spChg chg="add del mod">
          <ac:chgData name="Mihajlo Đukić" userId="2ff4ada8-d8d2-45b6-841a-285e64394f67" providerId="ADAL" clId="{3A6CE529-9F6A-4B7B-B039-FD3153FF0656}" dt="2023-09-28T07:59:49.232" v="24"/>
          <ac:spMkLst>
            <pc:docMk/>
            <pc:sldMk cId="4112083465" sldId="256"/>
            <ac:spMk id="142" creationId="{4FA9A518-468B-1D30-F995-F756A64CD13A}"/>
          </ac:spMkLst>
        </pc:spChg>
        <pc:spChg chg="add del mod">
          <ac:chgData name="Mihajlo Đukić" userId="2ff4ada8-d8d2-45b6-841a-285e64394f67" providerId="ADAL" clId="{3A6CE529-9F6A-4B7B-B039-FD3153FF0656}" dt="2023-09-28T07:59:49.232" v="24"/>
          <ac:spMkLst>
            <pc:docMk/>
            <pc:sldMk cId="4112083465" sldId="256"/>
            <ac:spMk id="143" creationId="{22240556-7F66-F651-7F13-D92970BE1F4E}"/>
          </ac:spMkLst>
        </pc:spChg>
        <pc:spChg chg="add del mod">
          <ac:chgData name="Mihajlo Đukić" userId="2ff4ada8-d8d2-45b6-841a-285e64394f67" providerId="ADAL" clId="{3A6CE529-9F6A-4B7B-B039-FD3153FF0656}" dt="2023-09-28T07:59:49.232" v="24"/>
          <ac:spMkLst>
            <pc:docMk/>
            <pc:sldMk cId="4112083465" sldId="256"/>
            <ac:spMk id="144" creationId="{53C55CE8-DB10-9673-9C5C-5DC7A6C85EAB}"/>
          </ac:spMkLst>
        </pc:spChg>
        <pc:spChg chg="add del mod">
          <ac:chgData name="Mihajlo Đukić" userId="2ff4ada8-d8d2-45b6-841a-285e64394f67" providerId="ADAL" clId="{3A6CE529-9F6A-4B7B-B039-FD3153FF0656}" dt="2023-09-28T07:59:49.232" v="24"/>
          <ac:spMkLst>
            <pc:docMk/>
            <pc:sldMk cId="4112083465" sldId="256"/>
            <ac:spMk id="145" creationId="{8C2CC6AE-A0EB-BF50-3595-A292DA06742F}"/>
          </ac:spMkLst>
        </pc:spChg>
        <pc:spChg chg="add del mod">
          <ac:chgData name="Mihajlo Đukić" userId="2ff4ada8-d8d2-45b6-841a-285e64394f67" providerId="ADAL" clId="{3A6CE529-9F6A-4B7B-B039-FD3153FF0656}" dt="2023-09-28T07:59:49.232" v="24"/>
          <ac:spMkLst>
            <pc:docMk/>
            <pc:sldMk cId="4112083465" sldId="256"/>
            <ac:spMk id="146" creationId="{5B054AB9-02E6-63F2-672D-0B902CA4A1EF}"/>
          </ac:spMkLst>
        </pc:spChg>
        <pc:spChg chg="add del mod">
          <ac:chgData name="Mihajlo Đukić" userId="2ff4ada8-d8d2-45b6-841a-285e64394f67" providerId="ADAL" clId="{3A6CE529-9F6A-4B7B-B039-FD3153FF0656}" dt="2023-09-28T07:59:49.232" v="24"/>
          <ac:spMkLst>
            <pc:docMk/>
            <pc:sldMk cId="4112083465" sldId="256"/>
            <ac:spMk id="147" creationId="{D0FA87CE-2D77-CEA5-F548-20B75F6EE072}"/>
          </ac:spMkLst>
        </pc:spChg>
        <pc:spChg chg="add del mod">
          <ac:chgData name="Mihajlo Đukić" userId="2ff4ada8-d8d2-45b6-841a-285e64394f67" providerId="ADAL" clId="{3A6CE529-9F6A-4B7B-B039-FD3153FF0656}" dt="2023-09-28T07:59:49.232" v="24"/>
          <ac:spMkLst>
            <pc:docMk/>
            <pc:sldMk cId="4112083465" sldId="256"/>
            <ac:spMk id="148" creationId="{012F9673-4FD4-BACF-5B0D-D898BE306AD9}"/>
          </ac:spMkLst>
        </pc:spChg>
        <pc:spChg chg="add del mod">
          <ac:chgData name="Mihajlo Đukić" userId="2ff4ada8-d8d2-45b6-841a-285e64394f67" providerId="ADAL" clId="{3A6CE529-9F6A-4B7B-B039-FD3153FF0656}" dt="2023-09-28T07:59:49.232" v="24"/>
          <ac:spMkLst>
            <pc:docMk/>
            <pc:sldMk cId="4112083465" sldId="256"/>
            <ac:spMk id="149" creationId="{C0DBA231-DE38-B441-F005-8024CA0C03B5}"/>
          </ac:spMkLst>
        </pc:spChg>
        <pc:spChg chg="add del mod">
          <ac:chgData name="Mihajlo Đukić" userId="2ff4ada8-d8d2-45b6-841a-285e64394f67" providerId="ADAL" clId="{3A6CE529-9F6A-4B7B-B039-FD3153FF0656}" dt="2023-09-28T07:59:49.232" v="24"/>
          <ac:spMkLst>
            <pc:docMk/>
            <pc:sldMk cId="4112083465" sldId="256"/>
            <ac:spMk id="150" creationId="{156E5AD5-AF45-4348-916E-DBE71A911D77}"/>
          </ac:spMkLst>
        </pc:spChg>
        <pc:spChg chg="add del mod">
          <ac:chgData name="Mihajlo Đukić" userId="2ff4ada8-d8d2-45b6-841a-285e64394f67" providerId="ADAL" clId="{3A6CE529-9F6A-4B7B-B039-FD3153FF0656}" dt="2023-09-28T07:59:49.232" v="24"/>
          <ac:spMkLst>
            <pc:docMk/>
            <pc:sldMk cId="4112083465" sldId="256"/>
            <ac:spMk id="151" creationId="{D3A83B30-25B2-BAAA-F70E-D9B4628390E2}"/>
          </ac:spMkLst>
        </pc:spChg>
        <pc:spChg chg="add del mod">
          <ac:chgData name="Mihajlo Đukić" userId="2ff4ada8-d8d2-45b6-841a-285e64394f67" providerId="ADAL" clId="{3A6CE529-9F6A-4B7B-B039-FD3153FF0656}" dt="2023-09-28T07:59:49.232" v="24"/>
          <ac:spMkLst>
            <pc:docMk/>
            <pc:sldMk cId="4112083465" sldId="256"/>
            <ac:spMk id="152" creationId="{D1BFF0E8-4DBD-098B-20E4-C6BD25CC84F4}"/>
          </ac:spMkLst>
        </pc:spChg>
        <pc:spChg chg="add del mod">
          <ac:chgData name="Mihajlo Đukić" userId="2ff4ada8-d8d2-45b6-841a-285e64394f67" providerId="ADAL" clId="{3A6CE529-9F6A-4B7B-B039-FD3153FF0656}" dt="2023-09-28T07:59:49.232" v="24"/>
          <ac:spMkLst>
            <pc:docMk/>
            <pc:sldMk cId="4112083465" sldId="256"/>
            <ac:spMk id="153" creationId="{E5DB658D-270D-82EC-9852-F3B94809551C}"/>
          </ac:spMkLst>
        </pc:spChg>
        <pc:spChg chg="add del mod">
          <ac:chgData name="Mihajlo Đukić" userId="2ff4ada8-d8d2-45b6-841a-285e64394f67" providerId="ADAL" clId="{3A6CE529-9F6A-4B7B-B039-FD3153FF0656}" dt="2023-09-28T07:59:49.232" v="24"/>
          <ac:spMkLst>
            <pc:docMk/>
            <pc:sldMk cId="4112083465" sldId="256"/>
            <ac:spMk id="154" creationId="{3C746463-503A-FD56-E022-6BC290239711}"/>
          </ac:spMkLst>
        </pc:spChg>
        <pc:spChg chg="mod">
          <ac:chgData name="Mihajlo Đukić" userId="2ff4ada8-d8d2-45b6-841a-285e64394f67" providerId="ADAL" clId="{3A6CE529-9F6A-4B7B-B039-FD3153FF0656}" dt="2023-09-28T07:59:48.563" v="23" actId="14100"/>
          <ac:spMkLst>
            <pc:docMk/>
            <pc:sldMk cId="4112083465" sldId="256"/>
            <ac:spMk id="156" creationId="{C4624370-136B-0AD8-D02B-EC358498C384}"/>
          </ac:spMkLst>
        </pc:spChg>
        <pc:spChg chg="mod">
          <ac:chgData name="Mihajlo Đukić" userId="2ff4ada8-d8d2-45b6-841a-285e64394f67" providerId="ADAL" clId="{3A6CE529-9F6A-4B7B-B039-FD3153FF0656}" dt="2023-09-28T07:59:48.563" v="23" actId="14100"/>
          <ac:spMkLst>
            <pc:docMk/>
            <pc:sldMk cId="4112083465" sldId="256"/>
            <ac:spMk id="158" creationId="{2FF52B57-22C5-427F-52AB-2BD7575777C9}"/>
          </ac:spMkLst>
        </pc:spChg>
        <pc:spChg chg="mod">
          <ac:chgData name="Mihajlo Đukić" userId="2ff4ada8-d8d2-45b6-841a-285e64394f67" providerId="ADAL" clId="{3A6CE529-9F6A-4B7B-B039-FD3153FF0656}" dt="2023-09-28T07:59:48.563" v="23" actId="14100"/>
          <ac:spMkLst>
            <pc:docMk/>
            <pc:sldMk cId="4112083465" sldId="256"/>
            <ac:spMk id="160" creationId="{993BB243-3FEF-2107-F84A-DD836E1B5E6D}"/>
          </ac:spMkLst>
        </pc:spChg>
        <pc:spChg chg="mod">
          <ac:chgData name="Mihajlo Đukić" userId="2ff4ada8-d8d2-45b6-841a-285e64394f67" providerId="ADAL" clId="{3A6CE529-9F6A-4B7B-B039-FD3153FF0656}" dt="2023-09-28T07:59:48.563" v="23" actId="14100"/>
          <ac:spMkLst>
            <pc:docMk/>
            <pc:sldMk cId="4112083465" sldId="256"/>
            <ac:spMk id="162" creationId="{19133AF2-38BC-AEDD-3E5B-AA34EB9367E9}"/>
          </ac:spMkLst>
        </pc:spChg>
        <pc:spChg chg="mod">
          <ac:chgData name="Mihajlo Đukić" userId="2ff4ada8-d8d2-45b6-841a-285e64394f67" providerId="ADAL" clId="{3A6CE529-9F6A-4B7B-B039-FD3153FF0656}" dt="2023-09-28T07:59:48.563" v="23" actId="14100"/>
          <ac:spMkLst>
            <pc:docMk/>
            <pc:sldMk cId="4112083465" sldId="256"/>
            <ac:spMk id="164" creationId="{DCEBADBA-4262-6F12-E77E-6BA48B8CCFE8}"/>
          </ac:spMkLst>
        </pc:spChg>
        <pc:spChg chg="mod">
          <ac:chgData name="Mihajlo Đukić" userId="2ff4ada8-d8d2-45b6-841a-285e64394f67" providerId="ADAL" clId="{3A6CE529-9F6A-4B7B-B039-FD3153FF0656}" dt="2023-09-28T07:59:48.563" v="23" actId="14100"/>
          <ac:spMkLst>
            <pc:docMk/>
            <pc:sldMk cId="4112083465" sldId="256"/>
            <ac:spMk id="166" creationId="{0E8F2446-6CF5-C39E-3800-DAD4A32CCFB0}"/>
          </ac:spMkLst>
        </pc:spChg>
        <pc:spChg chg="add del mod">
          <ac:chgData name="Mihajlo Đukić" userId="2ff4ada8-d8d2-45b6-841a-285e64394f67" providerId="ADAL" clId="{3A6CE529-9F6A-4B7B-B039-FD3153FF0656}" dt="2023-09-28T07:59:49.232" v="24"/>
          <ac:spMkLst>
            <pc:docMk/>
            <pc:sldMk cId="4112083465" sldId="256"/>
            <ac:spMk id="167" creationId="{A61104F3-F06E-8B74-F5A1-B0E54CCDEA0A}"/>
          </ac:spMkLst>
        </pc:spChg>
        <pc:spChg chg="add del mod">
          <ac:chgData name="Mihajlo Đukić" userId="2ff4ada8-d8d2-45b6-841a-285e64394f67" providerId="ADAL" clId="{3A6CE529-9F6A-4B7B-B039-FD3153FF0656}" dt="2023-09-28T07:59:49.232" v="24"/>
          <ac:spMkLst>
            <pc:docMk/>
            <pc:sldMk cId="4112083465" sldId="256"/>
            <ac:spMk id="168" creationId="{9E9E1064-F9D1-E91E-E01C-5A4DDFE6775E}"/>
          </ac:spMkLst>
        </pc:spChg>
        <pc:spChg chg="add del mod">
          <ac:chgData name="Mihajlo Đukić" userId="2ff4ada8-d8d2-45b6-841a-285e64394f67" providerId="ADAL" clId="{3A6CE529-9F6A-4B7B-B039-FD3153FF0656}" dt="2023-09-28T07:59:49.232" v="24"/>
          <ac:spMkLst>
            <pc:docMk/>
            <pc:sldMk cId="4112083465" sldId="256"/>
            <ac:spMk id="169" creationId="{6C45D01E-9899-AFED-0F13-D9E8D02E487F}"/>
          </ac:spMkLst>
        </pc:spChg>
        <pc:spChg chg="add del mod">
          <ac:chgData name="Mihajlo Đukić" userId="2ff4ada8-d8d2-45b6-841a-285e64394f67" providerId="ADAL" clId="{3A6CE529-9F6A-4B7B-B039-FD3153FF0656}" dt="2023-09-28T07:59:49.232" v="24"/>
          <ac:spMkLst>
            <pc:docMk/>
            <pc:sldMk cId="4112083465" sldId="256"/>
            <ac:spMk id="170" creationId="{EEBC362A-7187-5651-5C7C-E754225B9FB3}"/>
          </ac:spMkLst>
        </pc:spChg>
        <pc:spChg chg="add del mod">
          <ac:chgData name="Mihajlo Đukić" userId="2ff4ada8-d8d2-45b6-841a-285e64394f67" providerId="ADAL" clId="{3A6CE529-9F6A-4B7B-B039-FD3153FF0656}" dt="2023-09-28T07:59:49.232" v="24"/>
          <ac:spMkLst>
            <pc:docMk/>
            <pc:sldMk cId="4112083465" sldId="256"/>
            <ac:spMk id="171" creationId="{1FEB0A54-C44C-1207-8B6E-8C0DCC3A3FC0}"/>
          </ac:spMkLst>
        </pc:spChg>
        <pc:spChg chg="add del mod">
          <ac:chgData name="Mihajlo Đukić" userId="2ff4ada8-d8d2-45b6-841a-285e64394f67" providerId="ADAL" clId="{3A6CE529-9F6A-4B7B-B039-FD3153FF0656}" dt="2023-09-28T07:59:49.232" v="24"/>
          <ac:spMkLst>
            <pc:docMk/>
            <pc:sldMk cId="4112083465" sldId="256"/>
            <ac:spMk id="172" creationId="{6EF726EF-3252-02F5-3118-65DEDC80A89E}"/>
          </ac:spMkLst>
        </pc:spChg>
        <pc:spChg chg="add del mod">
          <ac:chgData name="Mihajlo Đukić" userId="2ff4ada8-d8d2-45b6-841a-285e64394f67" providerId="ADAL" clId="{3A6CE529-9F6A-4B7B-B039-FD3153FF0656}" dt="2023-09-28T07:59:49.232" v="24"/>
          <ac:spMkLst>
            <pc:docMk/>
            <pc:sldMk cId="4112083465" sldId="256"/>
            <ac:spMk id="173" creationId="{C28975F1-3A4A-2011-A8CA-17A057D34DBF}"/>
          </ac:spMkLst>
        </pc:spChg>
        <pc:spChg chg="add del mod">
          <ac:chgData name="Mihajlo Đukić" userId="2ff4ada8-d8d2-45b6-841a-285e64394f67" providerId="ADAL" clId="{3A6CE529-9F6A-4B7B-B039-FD3153FF0656}" dt="2023-09-28T07:59:49.232" v="24"/>
          <ac:spMkLst>
            <pc:docMk/>
            <pc:sldMk cId="4112083465" sldId="256"/>
            <ac:spMk id="174" creationId="{81D8B4D6-78E2-3E51-49C6-D0F7C305928A}"/>
          </ac:spMkLst>
        </pc:spChg>
        <pc:spChg chg="add mod">
          <ac:chgData name="Mihajlo Đukić" userId="2ff4ada8-d8d2-45b6-841a-285e64394f67" providerId="ADAL" clId="{3A6CE529-9F6A-4B7B-B039-FD3153FF0656}" dt="2023-09-28T08:07:36.789" v="88" actId="122"/>
          <ac:spMkLst>
            <pc:docMk/>
            <pc:sldMk cId="4112083465" sldId="256"/>
            <ac:spMk id="178" creationId="{FA79C309-0358-A1B8-6D72-5701048E7FF5}"/>
          </ac:spMkLst>
        </pc:spChg>
        <pc:grpChg chg="mod">
          <ac:chgData name="Mihajlo Đukić" userId="2ff4ada8-d8d2-45b6-841a-285e64394f67" providerId="ADAL" clId="{3A6CE529-9F6A-4B7B-B039-FD3153FF0656}" dt="2023-09-28T07:59:43.222" v="21"/>
          <ac:grpSpMkLst>
            <pc:docMk/>
            <pc:sldMk cId="4112083465" sldId="256"/>
            <ac:grpSpMk id="1" creationId="{00000000-0000-0000-0000-000000000000}"/>
          </ac:grpSpMkLst>
        </pc:grpChg>
        <pc:grpChg chg="add del mod">
          <ac:chgData name="Mihajlo Đukić" userId="2ff4ada8-d8d2-45b6-841a-285e64394f67" providerId="ADAL" clId="{3A6CE529-9F6A-4B7B-B039-FD3153FF0656}" dt="2023-09-28T07:58:54.149" v="10"/>
          <ac:grpSpMkLst>
            <pc:docMk/>
            <pc:sldMk cId="4112083465" sldId="256"/>
            <ac:grpSpMk id="29" creationId="{E639B792-8A0B-C8D2-B03E-213949DD1D14}"/>
          </ac:grpSpMkLst>
        </pc:grpChg>
        <pc:grpChg chg="add del mod">
          <ac:chgData name="Mihajlo Đukić" userId="2ff4ada8-d8d2-45b6-841a-285e64394f67" providerId="ADAL" clId="{3A6CE529-9F6A-4B7B-B039-FD3153FF0656}" dt="2023-09-28T07:58:54.149" v="10"/>
          <ac:grpSpMkLst>
            <pc:docMk/>
            <pc:sldMk cId="4112083465" sldId="256"/>
            <ac:grpSpMk id="31" creationId="{3A8C25B0-9ABE-BD95-A697-97E4731CD92C}"/>
          </ac:grpSpMkLst>
        </pc:grpChg>
        <pc:grpChg chg="add del mod">
          <ac:chgData name="Mihajlo Đukić" userId="2ff4ada8-d8d2-45b6-841a-285e64394f67" providerId="ADAL" clId="{3A6CE529-9F6A-4B7B-B039-FD3153FF0656}" dt="2023-09-28T07:58:54.149" v="10"/>
          <ac:grpSpMkLst>
            <pc:docMk/>
            <pc:sldMk cId="4112083465" sldId="256"/>
            <ac:grpSpMk id="33" creationId="{0969E25B-F3F2-952A-1B22-DAB98AE373EC}"/>
          </ac:grpSpMkLst>
        </pc:grpChg>
        <pc:grpChg chg="add del mod">
          <ac:chgData name="Mihajlo Đukić" userId="2ff4ada8-d8d2-45b6-841a-285e64394f67" providerId="ADAL" clId="{3A6CE529-9F6A-4B7B-B039-FD3153FF0656}" dt="2023-09-28T07:58:54.149" v="10"/>
          <ac:grpSpMkLst>
            <pc:docMk/>
            <pc:sldMk cId="4112083465" sldId="256"/>
            <ac:grpSpMk id="35" creationId="{F5AA90CC-3244-4035-86DF-5FC71335792B}"/>
          </ac:grpSpMkLst>
        </pc:grpChg>
        <pc:grpChg chg="add del mod">
          <ac:chgData name="Mihajlo Đukić" userId="2ff4ada8-d8d2-45b6-841a-285e64394f67" providerId="ADAL" clId="{3A6CE529-9F6A-4B7B-B039-FD3153FF0656}" dt="2023-09-28T07:58:54.149" v="10"/>
          <ac:grpSpMkLst>
            <pc:docMk/>
            <pc:sldMk cId="4112083465" sldId="256"/>
            <ac:grpSpMk id="37" creationId="{AE204DAA-87C4-A97F-8703-AF93F470B649}"/>
          </ac:grpSpMkLst>
        </pc:grpChg>
        <pc:grpChg chg="add del mod">
          <ac:chgData name="Mihajlo Đukić" userId="2ff4ada8-d8d2-45b6-841a-285e64394f67" providerId="ADAL" clId="{3A6CE529-9F6A-4B7B-B039-FD3153FF0656}" dt="2023-09-28T07:58:54.149" v="10"/>
          <ac:grpSpMkLst>
            <pc:docMk/>
            <pc:sldMk cId="4112083465" sldId="256"/>
            <ac:grpSpMk id="39" creationId="{89387DE6-52F1-886B-0B62-C6DEBE10BAE2}"/>
          </ac:grpSpMkLst>
        </pc:grpChg>
        <pc:grpChg chg="add del mod">
          <ac:chgData name="Mihajlo Đukić" userId="2ff4ada8-d8d2-45b6-841a-285e64394f67" providerId="ADAL" clId="{3A6CE529-9F6A-4B7B-B039-FD3153FF0656}" dt="2023-09-28T07:58:53.606" v="9"/>
          <ac:grpSpMkLst>
            <pc:docMk/>
            <pc:sldMk cId="4112083465" sldId="256"/>
            <ac:grpSpMk id="71" creationId="{D024389D-CAD8-B961-AE7A-61ED648FD261}"/>
          </ac:grpSpMkLst>
        </pc:grpChg>
        <pc:grpChg chg="add del mod">
          <ac:chgData name="Mihajlo Đukić" userId="2ff4ada8-d8d2-45b6-841a-285e64394f67" providerId="ADAL" clId="{3A6CE529-9F6A-4B7B-B039-FD3153FF0656}" dt="2023-09-28T07:58:53.606" v="9"/>
          <ac:grpSpMkLst>
            <pc:docMk/>
            <pc:sldMk cId="4112083465" sldId="256"/>
            <ac:grpSpMk id="73" creationId="{0751653A-64AE-893B-EEFA-0242BFB85EE2}"/>
          </ac:grpSpMkLst>
        </pc:grpChg>
        <pc:grpChg chg="add del mod">
          <ac:chgData name="Mihajlo Đukić" userId="2ff4ada8-d8d2-45b6-841a-285e64394f67" providerId="ADAL" clId="{3A6CE529-9F6A-4B7B-B039-FD3153FF0656}" dt="2023-09-28T07:58:53.606" v="9"/>
          <ac:grpSpMkLst>
            <pc:docMk/>
            <pc:sldMk cId="4112083465" sldId="256"/>
            <ac:grpSpMk id="75" creationId="{37CF2D63-1D74-9BC8-89D8-DB26F7192126}"/>
          </ac:grpSpMkLst>
        </pc:grpChg>
        <pc:grpChg chg="add del mod">
          <ac:chgData name="Mihajlo Đukić" userId="2ff4ada8-d8d2-45b6-841a-285e64394f67" providerId="ADAL" clId="{3A6CE529-9F6A-4B7B-B039-FD3153FF0656}" dt="2023-09-28T07:58:53.606" v="9"/>
          <ac:grpSpMkLst>
            <pc:docMk/>
            <pc:sldMk cId="4112083465" sldId="256"/>
            <ac:grpSpMk id="77" creationId="{1ACB9E29-3D18-D633-A02F-4BB9BC40097F}"/>
          </ac:grpSpMkLst>
        </pc:grpChg>
        <pc:grpChg chg="add del mod">
          <ac:chgData name="Mihajlo Đukić" userId="2ff4ada8-d8d2-45b6-841a-285e64394f67" providerId="ADAL" clId="{3A6CE529-9F6A-4B7B-B039-FD3153FF0656}" dt="2023-09-28T07:58:53.606" v="9"/>
          <ac:grpSpMkLst>
            <pc:docMk/>
            <pc:sldMk cId="4112083465" sldId="256"/>
            <ac:grpSpMk id="79" creationId="{309B1E08-2E47-2F22-685C-19F45F294E3F}"/>
          </ac:grpSpMkLst>
        </pc:grpChg>
        <pc:grpChg chg="add del mod">
          <ac:chgData name="Mihajlo Đukić" userId="2ff4ada8-d8d2-45b6-841a-285e64394f67" providerId="ADAL" clId="{3A6CE529-9F6A-4B7B-B039-FD3153FF0656}" dt="2023-09-28T07:58:53.606" v="9"/>
          <ac:grpSpMkLst>
            <pc:docMk/>
            <pc:sldMk cId="4112083465" sldId="256"/>
            <ac:grpSpMk id="81" creationId="{89C335D8-81BA-3469-DF3B-ED3D065BF89D}"/>
          </ac:grpSpMkLst>
        </pc:grpChg>
        <pc:grpChg chg="add del mod">
          <ac:chgData name="Mihajlo Đukić" userId="2ff4ada8-d8d2-45b6-841a-285e64394f67" providerId="ADAL" clId="{3A6CE529-9F6A-4B7B-B039-FD3153FF0656}" dt="2023-09-28T07:58:53.262" v="8"/>
          <ac:grpSpMkLst>
            <pc:docMk/>
            <pc:sldMk cId="4112083465" sldId="256"/>
            <ac:grpSpMk id="113" creationId="{CB9C6745-9AA5-87C6-D088-244179CD6EEB}"/>
          </ac:grpSpMkLst>
        </pc:grpChg>
        <pc:grpChg chg="add del mod">
          <ac:chgData name="Mihajlo Đukić" userId="2ff4ada8-d8d2-45b6-841a-285e64394f67" providerId="ADAL" clId="{3A6CE529-9F6A-4B7B-B039-FD3153FF0656}" dt="2023-09-28T07:58:53.262" v="8"/>
          <ac:grpSpMkLst>
            <pc:docMk/>
            <pc:sldMk cId="4112083465" sldId="256"/>
            <ac:grpSpMk id="115" creationId="{5A2A5627-6F24-921F-1230-C2D9D05475D3}"/>
          </ac:grpSpMkLst>
        </pc:grpChg>
        <pc:grpChg chg="add del mod">
          <ac:chgData name="Mihajlo Đukić" userId="2ff4ada8-d8d2-45b6-841a-285e64394f67" providerId="ADAL" clId="{3A6CE529-9F6A-4B7B-B039-FD3153FF0656}" dt="2023-09-28T07:58:53.262" v="8"/>
          <ac:grpSpMkLst>
            <pc:docMk/>
            <pc:sldMk cId="4112083465" sldId="256"/>
            <ac:grpSpMk id="117" creationId="{3738F90A-0F1E-0D56-7A03-B559D7C6F357}"/>
          </ac:grpSpMkLst>
        </pc:grpChg>
        <pc:grpChg chg="add del mod">
          <ac:chgData name="Mihajlo Đukić" userId="2ff4ada8-d8d2-45b6-841a-285e64394f67" providerId="ADAL" clId="{3A6CE529-9F6A-4B7B-B039-FD3153FF0656}" dt="2023-09-28T07:58:53.262" v="8"/>
          <ac:grpSpMkLst>
            <pc:docMk/>
            <pc:sldMk cId="4112083465" sldId="256"/>
            <ac:grpSpMk id="119" creationId="{94F0F6B6-CB12-37B5-CFA0-991634CC07B0}"/>
          </ac:grpSpMkLst>
        </pc:grpChg>
        <pc:grpChg chg="add del mod">
          <ac:chgData name="Mihajlo Đukić" userId="2ff4ada8-d8d2-45b6-841a-285e64394f67" providerId="ADAL" clId="{3A6CE529-9F6A-4B7B-B039-FD3153FF0656}" dt="2023-09-28T07:58:53.262" v="8"/>
          <ac:grpSpMkLst>
            <pc:docMk/>
            <pc:sldMk cId="4112083465" sldId="256"/>
            <ac:grpSpMk id="121" creationId="{B6E3A8FF-BB9C-F59E-AA6C-C819500685B9}"/>
          </ac:grpSpMkLst>
        </pc:grpChg>
        <pc:grpChg chg="add del mod">
          <ac:chgData name="Mihajlo Đukić" userId="2ff4ada8-d8d2-45b6-841a-285e64394f67" providerId="ADAL" clId="{3A6CE529-9F6A-4B7B-B039-FD3153FF0656}" dt="2023-09-28T07:58:53.262" v="8"/>
          <ac:grpSpMkLst>
            <pc:docMk/>
            <pc:sldMk cId="4112083465" sldId="256"/>
            <ac:grpSpMk id="123" creationId="{B2788819-4D51-1193-E454-BF61932C0010}"/>
          </ac:grpSpMkLst>
        </pc:grpChg>
        <pc:grpChg chg="add del mod">
          <ac:chgData name="Mihajlo Đukić" userId="2ff4ada8-d8d2-45b6-841a-285e64394f67" providerId="ADAL" clId="{3A6CE529-9F6A-4B7B-B039-FD3153FF0656}" dt="2023-09-28T07:59:49.232" v="24"/>
          <ac:grpSpMkLst>
            <pc:docMk/>
            <pc:sldMk cId="4112083465" sldId="256"/>
            <ac:grpSpMk id="155" creationId="{C87CAB30-73B5-5758-B0CA-709A38E804A6}"/>
          </ac:grpSpMkLst>
        </pc:grpChg>
        <pc:grpChg chg="add del mod">
          <ac:chgData name="Mihajlo Đukić" userId="2ff4ada8-d8d2-45b6-841a-285e64394f67" providerId="ADAL" clId="{3A6CE529-9F6A-4B7B-B039-FD3153FF0656}" dt="2023-09-28T07:59:49.232" v="24"/>
          <ac:grpSpMkLst>
            <pc:docMk/>
            <pc:sldMk cId="4112083465" sldId="256"/>
            <ac:grpSpMk id="157" creationId="{82BE103D-E044-26EE-7F03-086FC9B04058}"/>
          </ac:grpSpMkLst>
        </pc:grpChg>
        <pc:grpChg chg="add del mod">
          <ac:chgData name="Mihajlo Đukić" userId="2ff4ada8-d8d2-45b6-841a-285e64394f67" providerId="ADAL" clId="{3A6CE529-9F6A-4B7B-B039-FD3153FF0656}" dt="2023-09-28T07:59:49.232" v="24"/>
          <ac:grpSpMkLst>
            <pc:docMk/>
            <pc:sldMk cId="4112083465" sldId="256"/>
            <ac:grpSpMk id="159" creationId="{5856E4E8-5965-042B-C638-8110CC3CEE7B}"/>
          </ac:grpSpMkLst>
        </pc:grpChg>
        <pc:grpChg chg="add del mod">
          <ac:chgData name="Mihajlo Đukić" userId="2ff4ada8-d8d2-45b6-841a-285e64394f67" providerId="ADAL" clId="{3A6CE529-9F6A-4B7B-B039-FD3153FF0656}" dt="2023-09-28T07:59:49.232" v="24"/>
          <ac:grpSpMkLst>
            <pc:docMk/>
            <pc:sldMk cId="4112083465" sldId="256"/>
            <ac:grpSpMk id="161" creationId="{62B977B5-B737-75E8-4F6B-C3CB387583D4}"/>
          </ac:grpSpMkLst>
        </pc:grpChg>
        <pc:grpChg chg="add del mod">
          <ac:chgData name="Mihajlo Đukić" userId="2ff4ada8-d8d2-45b6-841a-285e64394f67" providerId="ADAL" clId="{3A6CE529-9F6A-4B7B-B039-FD3153FF0656}" dt="2023-09-28T07:59:49.232" v="24"/>
          <ac:grpSpMkLst>
            <pc:docMk/>
            <pc:sldMk cId="4112083465" sldId="256"/>
            <ac:grpSpMk id="163" creationId="{F77CF40C-5599-B384-C9CE-21889A717456}"/>
          </ac:grpSpMkLst>
        </pc:grpChg>
        <pc:grpChg chg="add del mod">
          <ac:chgData name="Mihajlo Đukić" userId="2ff4ada8-d8d2-45b6-841a-285e64394f67" providerId="ADAL" clId="{3A6CE529-9F6A-4B7B-B039-FD3153FF0656}" dt="2023-09-28T07:59:49.232" v="24"/>
          <ac:grpSpMkLst>
            <pc:docMk/>
            <pc:sldMk cId="4112083465" sldId="256"/>
            <ac:grpSpMk id="165" creationId="{CB7B39E5-1A71-C059-C6F3-3A8BC05A696B}"/>
          </ac:grpSpMkLst>
        </pc:grpChg>
        <pc:graphicFrameChg chg="add del mod">
          <ac:chgData name="Mihajlo Đukić" userId="2ff4ada8-d8d2-45b6-841a-285e64394f67" providerId="ADAL" clId="{3A6CE529-9F6A-4B7B-B039-FD3153FF0656}" dt="2023-09-28T07:57:02.050" v="4" actId="478"/>
          <ac:graphicFrameMkLst>
            <pc:docMk/>
            <pc:sldMk cId="4112083465" sldId="256"/>
            <ac:graphicFrameMk id="3" creationId="{592416A5-BD40-7495-3D5F-FF9A1533C311}"/>
          </ac:graphicFrameMkLst>
        </pc:graphicFrameChg>
        <pc:picChg chg="mod">
          <ac:chgData name="Mihajlo Đukić" userId="2ff4ada8-d8d2-45b6-841a-285e64394f67" providerId="ADAL" clId="{3A6CE529-9F6A-4B7B-B039-FD3153FF0656}" dt="2023-09-28T08:00:51.997" v="33" actId="1076"/>
          <ac:picMkLst>
            <pc:docMk/>
            <pc:sldMk cId="4112083465" sldId="256"/>
            <ac:picMk id="4" creationId="{21622CC6-5790-45AD-A9F8-B9AE3697A977}"/>
          </ac:picMkLst>
        </pc:picChg>
        <pc:picChg chg="mod">
          <ac:chgData name="Mihajlo Đukić" userId="2ff4ada8-d8d2-45b6-841a-285e64394f67" providerId="ADAL" clId="{3A6CE529-9F6A-4B7B-B039-FD3153FF0656}" dt="2023-09-28T08:08:28.684" v="100" actId="14100"/>
          <ac:picMkLst>
            <pc:docMk/>
            <pc:sldMk cId="4112083465" sldId="256"/>
            <ac:picMk id="5" creationId="{FCFEBD77-1A69-A16B-17C2-1E7FFAE80198}"/>
          </ac:picMkLst>
        </pc:picChg>
        <pc:picChg chg="mod">
          <ac:chgData name="Mihajlo Đukić" userId="2ff4ada8-d8d2-45b6-841a-285e64394f67" providerId="ADAL" clId="{3A6CE529-9F6A-4B7B-B039-FD3153FF0656}" dt="2023-09-28T08:00:55.942" v="35" actId="1076"/>
          <ac:picMkLst>
            <pc:docMk/>
            <pc:sldMk cId="4112083465" sldId="256"/>
            <ac:picMk id="6" creationId="{8F1604DD-5799-FE97-DC1B-E252E617E88F}"/>
          </ac:picMkLst>
        </pc:picChg>
        <pc:picChg chg="mod">
          <ac:chgData name="Mihajlo Đukić" userId="2ff4ada8-d8d2-45b6-841a-285e64394f67" providerId="ADAL" clId="{3A6CE529-9F6A-4B7B-B039-FD3153FF0656}" dt="2023-09-28T08:00:57.783" v="36" actId="1076"/>
          <ac:picMkLst>
            <pc:docMk/>
            <pc:sldMk cId="4112083465" sldId="256"/>
            <ac:picMk id="7" creationId="{7EF377FC-8ACB-E3FB-F78A-CA772299BFFE}"/>
          </ac:picMkLst>
        </pc:picChg>
        <pc:picChg chg="add mod">
          <ac:chgData name="Mihajlo Đukić" userId="2ff4ada8-d8d2-45b6-841a-285e64394f67" providerId="ADAL" clId="{3A6CE529-9F6A-4B7B-B039-FD3153FF0656}" dt="2023-09-28T08:00:54.386" v="34" actId="1076"/>
          <ac:picMkLst>
            <pc:docMk/>
            <pc:sldMk cId="4112083465" sldId="256"/>
            <ac:picMk id="176" creationId="{B5621E6D-4DBD-C892-9451-114085E39CE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7818AD-554D-4D0B-AAB8-0238D272ADF3}" type="datetimeFigureOut">
              <a:rPr lang="en-GB" smtClean="0"/>
              <a:t>28/09/2023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CBC07D-06D3-41B2-927A-DE530E55121F}" type="slidenum">
              <a:rPr lang="en-GB" smtClean="0"/>
              <a:t>‹#›</a:t>
            </a:fld>
            <a:endParaRPr lang="en-GB"/>
          </a:p>
        </p:txBody>
      </p:sp>
    </p:spTree>
    <p:extLst>
      <p:ext uri="{BB962C8B-B14F-4D97-AF65-F5344CB8AC3E}">
        <p14:creationId xmlns:p14="http://schemas.microsoft.com/office/powerpoint/2010/main" val="3678979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CBC07D-06D3-41B2-927A-DE530E55121F}" type="slidenum">
              <a:rPr lang="en-GB" smtClean="0"/>
              <a:t>3</a:t>
            </a:fld>
            <a:endParaRPr lang="en-GB"/>
          </a:p>
        </p:txBody>
      </p:sp>
    </p:spTree>
    <p:extLst>
      <p:ext uri="{BB962C8B-B14F-4D97-AF65-F5344CB8AC3E}">
        <p14:creationId xmlns:p14="http://schemas.microsoft.com/office/powerpoint/2010/main" val="2547551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CBC07D-06D3-41B2-927A-DE530E55121F}" type="slidenum">
              <a:rPr lang="en-GB" smtClean="0"/>
              <a:t>7</a:t>
            </a:fld>
            <a:endParaRPr lang="en-GB"/>
          </a:p>
        </p:txBody>
      </p:sp>
    </p:spTree>
    <p:extLst>
      <p:ext uri="{BB962C8B-B14F-4D97-AF65-F5344CB8AC3E}">
        <p14:creationId xmlns:p14="http://schemas.microsoft.com/office/powerpoint/2010/main" val="791157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CBC07D-06D3-41B2-927A-DE530E55121F}" type="slidenum">
              <a:rPr lang="en-GB" smtClean="0"/>
              <a:t>8</a:t>
            </a:fld>
            <a:endParaRPr lang="en-GB"/>
          </a:p>
        </p:txBody>
      </p:sp>
    </p:spTree>
    <p:extLst>
      <p:ext uri="{BB962C8B-B14F-4D97-AF65-F5344CB8AC3E}">
        <p14:creationId xmlns:p14="http://schemas.microsoft.com/office/powerpoint/2010/main" val="274408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CBC07D-06D3-41B2-927A-DE530E55121F}" type="slidenum">
              <a:rPr lang="en-GB" smtClean="0"/>
              <a:t>9</a:t>
            </a:fld>
            <a:endParaRPr lang="en-GB"/>
          </a:p>
        </p:txBody>
      </p:sp>
    </p:spTree>
    <p:extLst>
      <p:ext uri="{BB962C8B-B14F-4D97-AF65-F5344CB8AC3E}">
        <p14:creationId xmlns:p14="http://schemas.microsoft.com/office/powerpoint/2010/main" val="2139741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CBC07D-06D3-41B2-927A-DE530E55121F}" type="slidenum">
              <a:rPr lang="en-GB" smtClean="0"/>
              <a:t>10</a:t>
            </a:fld>
            <a:endParaRPr lang="en-GB"/>
          </a:p>
        </p:txBody>
      </p:sp>
    </p:spTree>
    <p:extLst>
      <p:ext uri="{BB962C8B-B14F-4D97-AF65-F5344CB8AC3E}">
        <p14:creationId xmlns:p14="http://schemas.microsoft.com/office/powerpoint/2010/main" val="1107640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CBC07D-06D3-41B2-927A-DE530E55121F}" type="slidenum">
              <a:rPr lang="en-GB" smtClean="0"/>
              <a:t>11</a:t>
            </a:fld>
            <a:endParaRPr lang="en-GB"/>
          </a:p>
        </p:txBody>
      </p:sp>
    </p:spTree>
    <p:extLst>
      <p:ext uri="{BB962C8B-B14F-4D97-AF65-F5344CB8AC3E}">
        <p14:creationId xmlns:p14="http://schemas.microsoft.com/office/powerpoint/2010/main" val="10082919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CBC07D-06D3-41B2-927A-DE530E55121F}" type="slidenum">
              <a:rPr lang="en-GB" smtClean="0"/>
              <a:t>12</a:t>
            </a:fld>
            <a:endParaRPr lang="en-GB"/>
          </a:p>
        </p:txBody>
      </p:sp>
    </p:spTree>
    <p:extLst>
      <p:ext uri="{BB962C8B-B14F-4D97-AF65-F5344CB8AC3E}">
        <p14:creationId xmlns:p14="http://schemas.microsoft.com/office/powerpoint/2010/main" val="310049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CBC07D-06D3-41B2-927A-DE530E55121F}" type="slidenum">
              <a:rPr lang="en-GB" smtClean="0"/>
              <a:t>13</a:t>
            </a:fld>
            <a:endParaRPr lang="en-GB"/>
          </a:p>
        </p:txBody>
      </p:sp>
    </p:spTree>
    <p:extLst>
      <p:ext uri="{BB962C8B-B14F-4D97-AF65-F5344CB8AC3E}">
        <p14:creationId xmlns:p14="http://schemas.microsoft.com/office/powerpoint/2010/main" val="1250060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CBC07D-06D3-41B2-927A-DE530E55121F}" type="slidenum">
              <a:rPr lang="en-GB" smtClean="0"/>
              <a:t>14</a:t>
            </a:fld>
            <a:endParaRPr lang="en-GB"/>
          </a:p>
        </p:txBody>
      </p:sp>
    </p:spTree>
    <p:extLst>
      <p:ext uri="{BB962C8B-B14F-4D97-AF65-F5344CB8AC3E}">
        <p14:creationId xmlns:p14="http://schemas.microsoft.com/office/powerpoint/2010/main" val="171955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BC1CD-DDD7-E8E8-CA95-28F16CE74D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EA213BD-F10C-EF21-9C68-1D4CFF4A31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EE0E706-34ED-3FED-DE2E-7863AEA3F90B}"/>
              </a:ext>
            </a:extLst>
          </p:cNvPr>
          <p:cNvSpPr>
            <a:spLocks noGrp="1"/>
          </p:cNvSpPr>
          <p:nvPr>
            <p:ph type="dt" sz="half" idx="10"/>
          </p:nvPr>
        </p:nvSpPr>
        <p:spPr/>
        <p:txBody>
          <a:bodyPr/>
          <a:lstStyle/>
          <a:p>
            <a:fld id="{D331CF90-434E-46F9-9069-7701BB4FDBAA}" type="datetimeFigureOut">
              <a:rPr lang="en-GB" smtClean="0"/>
              <a:t>28/09/2023</a:t>
            </a:fld>
            <a:endParaRPr lang="en-GB"/>
          </a:p>
        </p:txBody>
      </p:sp>
      <p:sp>
        <p:nvSpPr>
          <p:cNvPr id="5" name="Footer Placeholder 4">
            <a:extLst>
              <a:ext uri="{FF2B5EF4-FFF2-40B4-BE49-F238E27FC236}">
                <a16:creationId xmlns:a16="http://schemas.microsoft.com/office/drawing/2014/main" id="{DF6AF5E5-4D19-9433-F878-9C68141F31F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EA43FA0-3712-4A2E-DCB1-01FA103B9051}"/>
              </a:ext>
            </a:extLst>
          </p:cNvPr>
          <p:cNvSpPr>
            <a:spLocks noGrp="1"/>
          </p:cNvSpPr>
          <p:nvPr>
            <p:ph type="sldNum" sz="quarter" idx="12"/>
          </p:nvPr>
        </p:nvSpPr>
        <p:spPr/>
        <p:txBody>
          <a:bodyPr/>
          <a:lstStyle/>
          <a:p>
            <a:fld id="{8C365D70-9E5E-463E-A107-2795EAE2F873}" type="slidenum">
              <a:rPr lang="en-GB" smtClean="0"/>
              <a:t>‹#›</a:t>
            </a:fld>
            <a:endParaRPr lang="en-GB"/>
          </a:p>
        </p:txBody>
      </p:sp>
    </p:spTree>
    <p:extLst>
      <p:ext uri="{BB962C8B-B14F-4D97-AF65-F5344CB8AC3E}">
        <p14:creationId xmlns:p14="http://schemas.microsoft.com/office/powerpoint/2010/main" val="2455001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D80FF-3632-E785-7C69-A3DAE4A5FFB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D84F5B9-2C40-34AF-8527-DA8BDE0E3F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919A15-248F-F8E7-B64E-B2FD1D4E11B9}"/>
              </a:ext>
            </a:extLst>
          </p:cNvPr>
          <p:cNvSpPr>
            <a:spLocks noGrp="1"/>
          </p:cNvSpPr>
          <p:nvPr>
            <p:ph type="dt" sz="half" idx="10"/>
          </p:nvPr>
        </p:nvSpPr>
        <p:spPr/>
        <p:txBody>
          <a:bodyPr/>
          <a:lstStyle/>
          <a:p>
            <a:fld id="{D331CF90-434E-46F9-9069-7701BB4FDBAA}" type="datetimeFigureOut">
              <a:rPr lang="en-GB" smtClean="0"/>
              <a:t>28/09/2023</a:t>
            </a:fld>
            <a:endParaRPr lang="en-GB"/>
          </a:p>
        </p:txBody>
      </p:sp>
      <p:sp>
        <p:nvSpPr>
          <p:cNvPr id="5" name="Footer Placeholder 4">
            <a:extLst>
              <a:ext uri="{FF2B5EF4-FFF2-40B4-BE49-F238E27FC236}">
                <a16:creationId xmlns:a16="http://schemas.microsoft.com/office/drawing/2014/main" id="{D309A454-84D3-3BA7-7F25-A7130747CA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3183E0-C84E-2A42-1002-0A3B5EB7BCAC}"/>
              </a:ext>
            </a:extLst>
          </p:cNvPr>
          <p:cNvSpPr>
            <a:spLocks noGrp="1"/>
          </p:cNvSpPr>
          <p:nvPr>
            <p:ph type="sldNum" sz="quarter" idx="12"/>
          </p:nvPr>
        </p:nvSpPr>
        <p:spPr/>
        <p:txBody>
          <a:bodyPr/>
          <a:lstStyle/>
          <a:p>
            <a:fld id="{8C365D70-9E5E-463E-A107-2795EAE2F873}" type="slidenum">
              <a:rPr lang="en-GB" smtClean="0"/>
              <a:t>‹#›</a:t>
            </a:fld>
            <a:endParaRPr lang="en-GB"/>
          </a:p>
        </p:txBody>
      </p:sp>
    </p:spTree>
    <p:extLst>
      <p:ext uri="{BB962C8B-B14F-4D97-AF65-F5344CB8AC3E}">
        <p14:creationId xmlns:p14="http://schemas.microsoft.com/office/powerpoint/2010/main" val="1712150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CF4342-0FBB-A0A9-4DF7-75F10983195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D549F93-51FF-5627-B11E-0C6DEB0FFFE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38C74A-4BBB-1702-ACC0-A797981430EC}"/>
              </a:ext>
            </a:extLst>
          </p:cNvPr>
          <p:cNvSpPr>
            <a:spLocks noGrp="1"/>
          </p:cNvSpPr>
          <p:nvPr>
            <p:ph type="dt" sz="half" idx="10"/>
          </p:nvPr>
        </p:nvSpPr>
        <p:spPr/>
        <p:txBody>
          <a:bodyPr/>
          <a:lstStyle/>
          <a:p>
            <a:fld id="{D331CF90-434E-46F9-9069-7701BB4FDBAA}" type="datetimeFigureOut">
              <a:rPr lang="en-GB" smtClean="0"/>
              <a:t>28/09/2023</a:t>
            </a:fld>
            <a:endParaRPr lang="en-GB"/>
          </a:p>
        </p:txBody>
      </p:sp>
      <p:sp>
        <p:nvSpPr>
          <p:cNvPr id="5" name="Footer Placeholder 4">
            <a:extLst>
              <a:ext uri="{FF2B5EF4-FFF2-40B4-BE49-F238E27FC236}">
                <a16:creationId xmlns:a16="http://schemas.microsoft.com/office/drawing/2014/main" id="{65EE5590-7F8D-7A17-7B2D-37842A1262A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5CF294-37A5-103D-852A-6610C6E110FB}"/>
              </a:ext>
            </a:extLst>
          </p:cNvPr>
          <p:cNvSpPr>
            <a:spLocks noGrp="1"/>
          </p:cNvSpPr>
          <p:nvPr>
            <p:ph type="sldNum" sz="quarter" idx="12"/>
          </p:nvPr>
        </p:nvSpPr>
        <p:spPr/>
        <p:txBody>
          <a:bodyPr/>
          <a:lstStyle/>
          <a:p>
            <a:fld id="{8C365D70-9E5E-463E-A107-2795EAE2F873}" type="slidenum">
              <a:rPr lang="en-GB" smtClean="0"/>
              <a:t>‹#›</a:t>
            </a:fld>
            <a:endParaRPr lang="en-GB"/>
          </a:p>
        </p:txBody>
      </p:sp>
    </p:spTree>
    <p:extLst>
      <p:ext uri="{BB962C8B-B14F-4D97-AF65-F5344CB8AC3E}">
        <p14:creationId xmlns:p14="http://schemas.microsoft.com/office/powerpoint/2010/main" val="1846833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389C2-D328-CFE6-242A-6DE084D7A5B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1B3FC08-BF3C-3B85-32C4-4F3E09BBFAA8}"/>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4735E662-B6C8-FA47-544B-B347496F2648}"/>
              </a:ext>
            </a:extLst>
          </p:cNvPr>
          <p:cNvSpPr>
            <a:spLocks noGrp="1"/>
          </p:cNvSpPr>
          <p:nvPr>
            <p:ph type="dt" sz="half" idx="10"/>
          </p:nvPr>
        </p:nvSpPr>
        <p:spPr/>
        <p:txBody>
          <a:bodyPr/>
          <a:lstStyle/>
          <a:p>
            <a:fld id="{D331CF90-434E-46F9-9069-7701BB4FDBAA}" type="datetimeFigureOut">
              <a:rPr lang="en-GB" smtClean="0"/>
              <a:t>28/09/2023</a:t>
            </a:fld>
            <a:endParaRPr lang="en-GB"/>
          </a:p>
        </p:txBody>
      </p:sp>
      <p:sp>
        <p:nvSpPr>
          <p:cNvPr id="5" name="Footer Placeholder 4">
            <a:extLst>
              <a:ext uri="{FF2B5EF4-FFF2-40B4-BE49-F238E27FC236}">
                <a16:creationId xmlns:a16="http://schemas.microsoft.com/office/drawing/2014/main" id="{ED3462DA-B9BF-D101-D0B4-1F473B06350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6D2E257-5156-7E6A-A4BD-DDC4189A670C}"/>
              </a:ext>
            </a:extLst>
          </p:cNvPr>
          <p:cNvSpPr>
            <a:spLocks noGrp="1"/>
          </p:cNvSpPr>
          <p:nvPr>
            <p:ph type="sldNum" sz="quarter" idx="12"/>
          </p:nvPr>
        </p:nvSpPr>
        <p:spPr/>
        <p:txBody>
          <a:bodyPr/>
          <a:lstStyle/>
          <a:p>
            <a:fld id="{8C365D70-9E5E-463E-A107-2795EAE2F873}" type="slidenum">
              <a:rPr lang="en-GB" smtClean="0"/>
              <a:t>‹#›</a:t>
            </a:fld>
            <a:endParaRPr lang="en-GB" dirty="0"/>
          </a:p>
        </p:txBody>
      </p:sp>
      <p:pic>
        <p:nvPicPr>
          <p:cNvPr id="7" name="Picture 6">
            <a:extLst>
              <a:ext uri="{FF2B5EF4-FFF2-40B4-BE49-F238E27FC236}">
                <a16:creationId xmlns:a16="http://schemas.microsoft.com/office/drawing/2014/main" id="{21622CC6-5790-45AD-A9F8-B9AE3697A977}"/>
              </a:ext>
            </a:extLst>
          </p:cNvPr>
          <p:cNvPicPr>
            <a:picLocks noChangeAspect="1"/>
          </p:cNvPicPr>
          <p:nvPr userDrawn="1"/>
        </p:nvPicPr>
        <p:blipFill>
          <a:blip r:embed="rId2"/>
          <a:stretch>
            <a:fillRect/>
          </a:stretch>
        </p:blipFill>
        <p:spPr>
          <a:xfrm>
            <a:off x="4807049" y="6149920"/>
            <a:ext cx="697093" cy="685910"/>
          </a:xfrm>
          <a:prstGeom prst="rect">
            <a:avLst/>
          </a:prstGeom>
        </p:spPr>
      </p:pic>
      <p:sp>
        <p:nvSpPr>
          <p:cNvPr id="11" name="Content Placeholder 10">
            <a:extLst>
              <a:ext uri="{FF2B5EF4-FFF2-40B4-BE49-F238E27FC236}">
                <a16:creationId xmlns:a16="http://schemas.microsoft.com/office/drawing/2014/main" id="{453C3DDD-3D19-3124-A9B4-DEA8B754440D}"/>
              </a:ext>
            </a:extLst>
          </p:cNvPr>
          <p:cNvSpPr>
            <a:spLocks noGrp="1"/>
          </p:cNvSpPr>
          <p:nvPr>
            <p:ph sz="quarter" idx="13"/>
          </p:nvPr>
        </p:nvSpPr>
        <p:spPr>
          <a:xfrm>
            <a:off x="5948363" y="6554788"/>
            <a:ext cx="9144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2" name="Picture 11">
            <a:extLst>
              <a:ext uri="{FF2B5EF4-FFF2-40B4-BE49-F238E27FC236}">
                <a16:creationId xmlns:a16="http://schemas.microsoft.com/office/drawing/2014/main" id="{E9E994EC-A8FA-EBA8-E598-A35D81EDF9C8}"/>
              </a:ext>
            </a:extLst>
          </p:cNvPr>
          <p:cNvPicPr>
            <a:picLocks noChangeAspect="1"/>
          </p:cNvPicPr>
          <p:nvPr userDrawn="1"/>
        </p:nvPicPr>
        <p:blipFill>
          <a:blip r:embed="rId3"/>
          <a:stretch>
            <a:fillRect/>
          </a:stretch>
        </p:blipFill>
        <p:spPr>
          <a:xfrm>
            <a:off x="5693533" y="6356350"/>
            <a:ext cx="1625392" cy="304922"/>
          </a:xfrm>
          <a:prstGeom prst="rect">
            <a:avLst/>
          </a:prstGeom>
        </p:spPr>
      </p:pic>
    </p:spTree>
    <p:extLst>
      <p:ext uri="{BB962C8B-B14F-4D97-AF65-F5344CB8AC3E}">
        <p14:creationId xmlns:p14="http://schemas.microsoft.com/office/powerpoint/2010/main" val="657699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80C54-3853-C0FF-A87C-18CB848CE0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7851E9B-1FB1-3A4F-8D4C-678A9B6C57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8584DE-D2BE-4A98-6F89-D3441F0B7827}"/>
              </a:ext>
            </a:extLst>
          </p:cNvPr>
          <p:cNvSpPr>
            <a:spLocks noGrp="1"/>
          </p:cNvSpPr>
          <p:nvPr>
            <p:ph type="dt" sz="half" idx="10"/>
          </p:nvPr>
        </p:nvSpPr>
        <p:spPr/>
        <p:txBody>
          <a:bodyPr/>
          <a:lstStyle/>
          <a:p>
            <a:fld id="{D331CF90-434E-46F9-9069-7701BB4FDBAA}" type="datetimeFigureOut">
              <a:rPr lang="en-GB" smtClean="0"/>
              <a:t>28/09/2023</a:t>
            </a:fld>
            <a:endParaRPr lang="en-GB"/>
          </a:p>
        </p:txBody>
      </p:sp>
      <p:sp>
        <p:nvSpPr>
          <p:cNvPr id="5" name="Footer Placeholder 4">
            <a:extLst>
              <a:ext uri="{FF2B5EF4-FFF2-40B4-BE49-F238E27FC236}">
                <a16:creationId xmlns:a16="http://schemas.microsoft.com/office/drawing/2014/main" id="{2BCF3E99-F000-350B-1EFE-78336C428E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5D49D9-D0BD-23B8-C52E-7D346DBA9F6F}"/>
              </a:ext>
            </a:extLst>
          </p:cNvPr>
          <p:cNvSpPr>
            <a:spLocks noGrp="1"/>
          </p:cNvSpPr>
          <p:nvPr>
            <p:ph type="sldNum" sz="quarter" idx="12"/>
          </p:nvPr>
        </p:nvSpPr>
        <p:spPr/>
        <p:txBody>
          <a:bodyPr/>
          <a:lstStyle/>
          <a:p>
            <a:fld id="{8C365D70-9E5E-463E-A107-2795EAE2F873}" type="slidenum">
              <a:rPr lang="en-GB" smtClean="0"/>
              <a:t>‹#›</a:t>
            </a:fld>
            <a:endParaRPr lang="en-GB"/>
          </a:p>
        </p:txBody>
      </p:sp>
    </p:spTree>
    <p:extLst>
      <p:ext uri="{BB962C8B-B14F-4D97-AF65-F5344CB8AC3E}">
        <p14:creationId xmlns:p14="http://schemas.microsoft.com/office/powerpoint/2010/main" val="3302795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160AC-F6FB-2213-C77D-601A3F35ABE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6A23688-06FA-5A72-9C67-479C3BBFFE4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80B314A-9DA8-5CE3-4EB0-2F782B3292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DE773A5-3C33-D218-CD79-E3F4A4D785B4}"/>
              </a:ext>
            </a:extLst>
          </p:cNvPr>
          <p:cNvSpPr>
            <a:spLocks noGrp="1"/>
          </p:cNvSpPr>
          <p:nvPr>
            <p:ph type="dt" sz="half" idx="10"/>
          </p:nvPr>
        </p:nvSpPr>
        <p:spPr/>
        <p:txBody>
          <a:bodyPr/>
          <a:lstStyle/>
          <a:p>
            <a:fld id="{D331CF90-434E-46F9-9069-7701BB4FDBAA}" type="datetimeFigureOut">
              <a:rPr lang="en-GB" smtClean="0"/>
              <a:t>28/09/2023</a:t>
            </a:fld>
            <a:endParaRPr lang="en-GB"/>
          </a:p>
        </p:txBody>
      </p:sp>
      <p:sp>
        <p:nvSpPr>
          <p:cNvPr id="6" name="Footer Placeholder 5">
            <a:extLst>
              <a:ext uri="{FF2B5EF4-FFF2-40B4-BE49-F238E27FC236}">
                <a16:creationId xmlns:a16="http://schemas.microsoft.com/office/drawing/2014/main" id="{157F824C-220F-D6E7-09AE-A412ECFC391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FC152FF-A10D-FB0C-C97A-0B0771E6EB74}"/>
              </a:ext>
            </a:extLst>
          </p:cNvPr>
          <p:cNvSpPr>
            <a:spLocks noGrp="1"/>
          </p:cNvSpPr>
          <p:nvPr>
            <p:ph type="sldNum" sz="quarter" idx="12"/>
          </p:nvPr>
        </p:nvSpPr>
        <p:spPr/>
        <p:txBody>
          <a:bodyPr/>
          <a:lstStyle/>
          <a:p>
            <a:fld id="{8C365D70-9E5E-463E-A107-2795EAE2F873}" type="slidenum">
              <a:rPr lang="en-GB" smtClean="0"/>
              <a:t>‹#›</a:t>
            </a:fld>
            <a:endParaRPr lang="en-GB"/>
          </a:p>
        </p:txBody>
      </p:sp>
    </p:spTree>
    <p:extLst>
      <p:ext uri="{BB962C8B-B14F-4D97-AF65-F5344CB8AC3E}">
        <p14:creationId xmlns:p14="http://schemas.microsoft.com/office/powerpoint/2010/main" val="1143228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DA92F-8025-993D-28A2-ECEF7E95083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2322D29-411C-470F-11F6-0F92ED63D9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CBD0D4-54C7-6383-DF74-15C983AF46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62C251A-4767-29D0-5582-0235CCD240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6D0F13B-7804-6268-9716-2FCEBA1BA9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B7F76C7-951F-FBCC-62B1-73BBB5EEB418}"/>
              </a:ext>
            </a:extLst>
          </p:cNvPr>
          <p:cNvSpPr>
            <a:spLocks noGrp="1"/>
          </p:cNvSpPr>
          <p:nvPr>
            <p:ph type="dt" sz="half" idx="10"/>
          </p:nvPr>
        </p:nvSpPr>
        <p:spPr/>
        <p:txBody>
          <a:bodyPr/>
          <a:lstStyle/>
          <a:p>
            <a:fld id="{D331CF90-434E-46F9-9069-7701BB4FDBAA}" type="datetimeFigureOut">
              <a:rPr lang="en-GB" smtClean="0"/>
              <a:t>28/09/2023</a:t>
            </a:fld>
            <a:endParaRPr lang="en-GB"/>
          </a:p>
        </p:txBody>
      </p:sp>
      <p:sp>
        <p:nvSpPr>
          <p:cNvPr id="8" name="Footer Placeholder 7">
            <a:extLst>
              <a:ext uri="{FF2B5EF4-FFF2-40B4-BE49-F238E27FC236}">
                <a16:creationId xmlns:a16="http://schemas.microsoft.com/office/drawing/2014/main" id="{70B675B5-7F44-AD62-5E2A-C2E85E132CD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475AD03-BC8E-D9CC-9076-0E7885CE3672}"/>
              </a:ext>
            </a:extLst>
          </p:cNvPr>
          <p:cNvSpPr>
            <a:spLocks noGrp="1"/>
          </p:cNvSpPr>
          <p:nvPr>
            <p:ph type="sldNum" sz="quarter" idx="12"/>
          </p:nvPr>
        </p:nvSpPr>
        <p:spPr/>
        <p:txBody>
          <a:bodyPr/>
          <a:lstStyle/>
          <a:p>
            <a:fld id="{8C365D70-9E5E-463E-A107-2795EAE2F873}" type="slidenum">
              <a:rPr lang="en-GB" smtClean="0"/>
              <a:t>‹#›</a:t>
            </a:fld>
            <a:endParaRPr lang="en-GB"/>
          </a:p>
        </p:txBody>
      </p:sp>
    </p:spTree>
    <p:extLst>
      <p:ext uri="{BB962C8B-B14F-4D97-AF65-F5344CB8AC3E}">
        <p14:creationId xmlns:p14="http://schemas.microsoft.com/office/powerpoint/2010/main" val="359027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2B410-5034-3C0A-7B32-D659E2A158F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C6D472F-29B5-FBB8-4423-B14FD3080B0C}"/>
              </a:ext>
            </a:extLst>
          </p:cNvPr>
          <p:cNvSpPr>
            <a:spLocks noGrp="1"/>
          </p:cNvSpPr>
          <p:nvPr>
            <p:ph type="dt" sz="half" idx="10"/>
          </p:nvPr>
        </p:nvSpPr>
        <p:spPr/>
        <p:txBody>
          <a:bodyPr/>
          <a:lstStyle/>
          <a:p>
            <a:fld id="{D331CF90-434E-46F9-9069-7701BB4FDBAA}" type="datetimeFigureOut">
              <a:rPr lang="en-GB" smtClean="0"/>
              <a:t>28/09/2023</a:t>
            </a:fld>
            <a:endParaRPr lang="en-GB"/>
          </a:p>
        </p:txBody>
      </p:sp>
      <p:sp>
        <p:nvSpPr>
          <p:cNvPr id="4" name="Footer Placeholder 3">
            <a:extLst>
              <a:ext uri="{FF2B5EF4-FFF2-40B4-BE49-F238E27FC236}">
                <a16:creationId xmlns:a16="http://schemas.microsoft.com/office/drawing/2014/main" id="{13348723-28F0-1ACE-F896-9F358402248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009AB71-6D72-780E-8FFE-678A5AA7098D}"/>
              </a:ext>
            </a:extLst>
          </p:cNvPr>
          <p:cNvSpPr>
            <a:spLocks noGrp="1"/>
          </p:cNvSpPr>
          <p:nvPr>
            <p:ph type="sldNum" sz="quarter" idx="12"/>
          </p:nvPr>
        </p:nvSpPr>
        <p:spPr/>
        <p:txBody>
          <a:bodyPr/>
          <a:lstStyle/>
          <a:p>
            <a:fld id="{8C365D70-9E5E-463E-A107-2795EAE2F873}" type="slidenum">
              <a:rPr lang="en-GB" smtClean="0"/>
              <a:t>‹#›</a:t>
            </a:fld>
            <a:endParaRPr lang="en-GB"/>
          </a:p>
        </p:txBody>
      </p:sp>
    </p:spTree>
    <p:extLst>
      <p:ext uri="{BB962C8B-B14F-4D97-AF65-F5344CB8AC3E}">
        <p14:creationId xmlns:p14="http://schemas.microsoft.com/office/powerpoint/2010/main" val="2278252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B03D74-DD3B-4F09-55BD-EB120E42F57E}"/>
              </a:ext>
            </a:extLst>
          </p:cNvPr>
          <p:cNvSpPr>
            <a:spLocks noGrp="1"/>
          </p:cNvSpPr>
          <p:nvPr>
            <p:ph type="dt" sz="half" idx="10"/>
          </p:nvPr>
        </p:nvSpPr>
        <p:spPr/>
        <p:txBody>
          <a:bodyPr/>
          <a:lstStyle/>
          <a:p>
            <a:fld id="{D331CF90-434E-46F9-9069-7701BB4FDBAA}" type="datetimeFigureOut">
              <a:rPr lang="en-GB" smtClean="0"/>
              <a:t>28/09/2023</a:t>
            </a:fld>
            <a:endParaRPr lang="en-GB"/>
          </a:p>
        </p:txBody>
      </p:sp>
      <p:sp>
        <p:nvSpPr>
          <p:cNvPr id="3" name="Footer Placeholder 2">
            <a:extLst>
              <a:ext uri="{FF2B5EF4-FFF2-40B4-BE49-F238E27FC236}">
                <a16:creationId xmlns:a16="http://schemas.microsoft.com/office/drawing/2014/main" id="{B0F94ECD-E39E-E2AA-0211-EEE2E8ED9D1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2612477-FAB9-F99F-F415-41E952E76DF8}"/>
              </a:ext>
            </a:extLst>
          </p:cNvPr>
          <p:cNvSpPr>
            <a:spLocks noGrp="1"/>
          </p:cNvSpPr>
          <p:nvPr>
            <p:ph type="sldNum" sz="quarter" idx="12"/>
          </p:nvPr>
        </p:nvSpPr>
        <p:spPr/>
        <p:txBody>
          <a:bodyPr/>
          <a:lstStyle/>
          <a:p>
            <a:fld id="{8C365D70-9E5E-463E-A107-2795EAE2F873}" type="slidenum">
              <a:rPr lang="en-GB" smtClean="0"/>
              <a:t>‹#›</a:t>
            </a:fld>
            <a:endParaRPr lang="en-GB"/>
          </a:p>
        </p:txBody>
      </p:sp>
    </p:spTree>
    <p:extLst>
      <p:ext uri="{BB962C8B-B14F-4D97-AF65-F5344CB8AC3E}">
        <p14:creationId xmlns:p14="http://schemas.microsoft.com/office/powerpoint/2010/main" val="1415749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F8CE5-CD96-1865-3329-FFF9229736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E1F4A52-852C-99BC-908A-4EA9F72B79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624D07C-CA5B-83F3-D8BA-FB872A593E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F9E8FF-8CC5-6800-2BFB-43B5E94AC685}"/>
              </a:ext>
            </a:extLst>
          </p:cNvPr>
          <p:cNvSpPr>
            <a:spLocks noGrp="1"/>
          </p:cNvSpPr>
          <p:nvPr>
            <p:ph type="dt" sz="half" idx="10"/>
          </p:nvPr>
        </p:nvSpPr>
        <p:spPr/>
        <p:txBody>
          <a:bodyPr/>
          <a:lstStyle/>
          <a:p>
            <a:fld id="{D331CF90-434E-46F9-9069-7701BB4FDBAA}" type="datetimeFigureOut">
              <a:rPr lang="en-GB" smtClean="0"/>
              <a:t>28/09/2023</a:t>
            </a:fld>
            <a:endParaRPr lang="en-GB"/>
          </a:p>
        </p:txBody>
      </p:sp>
      <p:sp>
        <p:nvSpPr>
          <p:cNvPr id="6" name="Footer Placeholder 5">
            <a:extLst>
              <a:ext uri="{FF2B5EF4-FFF2-40B4-BE49-F238E27FC236}">
                <a16:creationId xmlns:a16="http://schemas.microsoft.com/office/drawing/2014/main" id="{B22972CA-925E-F104-082B-283EBF6AA54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0548E6-A81B-6833-B305-DB049CFE701C}"/>
              </a:ext>
            </a:extLst>
          </p:cNvPr>
          <p:cNvSpPr>
            <a:spLocks noGrp="1"/>
          </p:cNvSpPr>
          <p:nvPr>
            <p:ph type="sldNum" sz="quarter" idx="12"/>
          </p:nvPr>
        </p:nvSpPr>
        <p:spPr/>
        <p:txBody>
          <a:bodyPr/>
          <a:lstStyle/>
          <a:p>
            <a:fld id="{8C365D70-9E5E-463E-A107-2795EAE2F873}" type="slidenum">
              <a:rPr lang="en-GB" smtClean="0"/>
              <a:t>‹#›</a:t>
            </a:fld>
            <a:endParaRPr lang="en-GB"/>
          </a:p>
        </p:txBody>
      </p:sp>
    </p:spTree>
    <p:extLst>
      <p:ext uri="{BB962C8B-B14F-4D97-AF65-F5344CB8AC3E}">
        <p14:creationId xmlns:p14="http://schemas.microsoft.com/office/powerpoint/2010/main" val="1848024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4AC11-DC5E-118E-4A83-EA30E2BE72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25982DC-B6BE-6023-CC50-C777DCA2DD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C3E3CB0-2E1C-9C92-7538-D6EECB58A6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4DC735-C06E-5041-905E-6586929ADC08}"/>
              </a:ext>
            </a:extLst>
          </p:cNvPr>
          <p:cNvSpPr>
            <a:spLocks noGrp="1"/>
          </p:cNvSpPr>
          <p:nvPr>
            <p:ph type="dt" sz="half" idx="10"/>
          </p:nvPr>
        </p:nvSpPr>
        <p:spPr/>
        <p:txBody>
          <a:bodyPr/>
          <a:lstStyle/>
          <a:p>
            <a:fld id="{D331CF90-434E-46F9-9069-7701BB4FDBAA}" type="datetimeFigureOut">
              <a:rPr lang="en-GB" smtClean="0"/>
              <a:t>28/09/2023</a:t>
            </a:fld>
            <a:endParaRPr lang="en-GB"/>
          </a:p>
        </p:txBody>
      </p:sp>
      <p:sp>
        <p:nvSpPr>
          <p:cNvPr id="6" name="Footer Placeholder 5">
            <a:extLst>
              <a:ext uri="{FF2B5EF4-FFF2-40B4-BE49-F238E27FC236}">
                <a16:creationId xmlns:a16="http://schemas.microsoft.com/office/drawing/2014/main" id="{85B674B0-9BD1-242F-5343-0855ED4C377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DAD827-745D-1912-BD47-D626702D4AB4}"/>
              </a:ext>
            </a:extLst>
          </p:cNvPr>
          <p:cNvSpPr>
            <a:spLocks noGrp="1"/>
          </p:cNvSpPr>
          <p:nvPr>
            <p:ph type="sldNum" sz="quarter" idx="12"/>
          </p:nvPr>
        </p:nvSpPr>
        <p:spPr/>
        <p:txBody>
          <a:bodyPr/>
          <a:lstStyle/>
          <a:p>
            <a:fld id="{8C365D70-9E5E-463E-A107-2795EAE2F873}" type="slidenum">
              <a:rPr lang="en-GB" smtClean="0"/>
              <a:t>‹#›</a:t>
            </a:fld>
            <a:endParaRPr lang="en-GB"/>
          </a:p>
        </p:txBody>
      </p:sp>
    </p:spTree>
    <p:extLst>
      <p:ext uri="{BB962C8B-B14F-4D97-AF65-F5344CB8AC3E}">
        <p14:creationId xmlns:p14="http://schemas.microsoft.com/office/powerpoint/2010/main" val="237498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E92AF9-E8BD-B4CA-FD3D-949372C42B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AB88AB0-2E51-1282-6105-10324E993D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5F4DC41-92E0-DDA8-081C-5FB2E3FDC0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31CF90-434E-46F9-9069-7701BB4FDBAA}" type="datetimeFigureOut">
              <a:rPr lang="en-GB" smtClean="0"/>
              <a:t>28/09/2023</a:t>
            </a:fld>
            <a:endParaRPr lang="en-GB"/>
          </a:p>
        </p:txBody>
      </p:sp>
      <p:sp>
        <p:nvSpPr>
          <p:cNvPr id="5" name="Footer Placeholder 4">
            <a:extLst>
              <a:ext uri="{FF2B5EF4-FFF2-40B4-BE49-F238E27FC236}">
                <a16:creationId xmlns:a16="http://schemas.microsoft.com/office/drawing/2014/main" id="{7936BA54-5D54-176C-DCEE-C2C484E1D9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50B2937-4A72-7E51-5A1A-CEBCEA88C9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365D70-9E5E-463E-A107-2795EAE2F873}" type="slidenum">
              <a:rPr lang="en-GB" smtClean="0"/>
              <a:t>‹#›</a:t>
            </a:fld>
            <a:endParaRPr lang="en-GB"/>
          </a:p>
        </p:txBody>
      </p:sp>
    </p:spTree>
    <p:extLst>
      <p:ext uri="{BB962C8B-B14F-4D97-AF65-F5344CB8AC3E}">
        <p14:creationId xmlns:p14="http://schemas.microsoft.com/office/powerpoint/2010/main" val="3314840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036F9-A42E-9896-CBAC-A46CF8D34E97}"/>
              </a:ext>
            </a:extLst>
          </p:cNvPr>
          <p:cNvSpPr>
            <a:spLocks noGrp="1"/>
          </p:cNvSpPr>
          <p:nvPr>
            <p:ph type="ctrTitle"/>
          </p:nvPr>
        </p:nvSpPr>
        <p:spPr>
          <a:xfrm>
            <a:off x="443879" y="3165754"/>
            <a:ext cx="11304242" cy="1548392"/>
          </a:xfrm>
        </p:spPr>
        <p:txBody>
          <a:bodyPr>
            <a:normAutofit fontScale="90000"/>
          </a:bodyPr>
          <a:lstStyle/>
          <a:p>
            <a:r>
              <a:rPr lang="en-US" sz="3600" b="1" dirty="0">
                <a:solidFill>
                  <a:srgbClr val="000000"/>
                </a:solidFill>
                <a:effectLst/>
                <a:latin typeface="+mn-lt"/>
                <a:ea typeface="Calibri" panose="020F0502020204030204" pitchFamily="34" charset="0"/>
                <a:cs typeface="Times New Roman" panose="02020603050405020304" pitchFamily="18" charset="0"/>
              </a:rPr>
              <a:t>Strengthening VOPEs' capacities in Europe: A practical approach for streamlining the evaluation of Key Horizontal Principles (KHP)</a:t>
            </a:r>
            <a:endParaRPr lang="en-GB" sz="3600" dirty="0">
              <a:latin typeface="+mn-lt"/>
            </a:endParaRPr>
          </a:p>
        </p:txBody>
      </p:sp>
      <p:pic>
        <p:nvPicPr>
          <p:cNvPr id="4" name="Picture 3">
            <a:extLst>
              <a:ext uri="{FF2B5EF4-FFF2-40B4-BE49-F238E27FC236}">
                <a16:creationId xmlns:a16="http://schemas.microsoft.com/office/drawing/2014/main" id="{21622CC6-5790-45AD-A9F8-B9AE3697A977}"/>
              </a:ext>
            </a:extLst>
          </p:cNvPr>
          <p:cNvPicPr>
            <a:picLocks noChangeAspect="1"/>
          </p:cNvPicPr>
          <p:nvPr/>
        </p:nvPicPr>
        <p:blipFill>
          <a:blip r:embed="rId2"/>
          <a:stretch>
            <a:fillRect/>
          </a:stretch>
        </p:blipFill>
        <p:spPr>
          <a:xfrm>
            <a:off x="468464" y="189943"/>
            <a:ext cx="1672851" cy="1646015"/>
          </a:xfrm>
          <a:prstGeom prst="rect">
            <a:avLst/>
          </a:prstGeom>
        </p:spPr>
      </p:pic>
      <p:pic>
        <p:nvPicPr>
          <p:cNvPr id="5" name="Picture 4">
            <a:extLst>
              <a:ext uri="{FF2B5EF4-FFF2-40B4-BE49-F238E27FC236}">
                <a16:creationId xmlns:a16="http://schemas.microsoft.com/office/drawing/2014/main" id="{FCFEBD77-1A69-A16B-17C2-1E7FFAE8019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46706" y="5096136"/>
            <a:ext cx="2889115" cy="1653621"/>
          </a:xfrm>
          <a:prstGeom prst="rect">
            <a:avLst/>
          </a:prstGeom>
          <a:noFill/>
          <a:ln>
            <a:noFill/>
          </a:ln>
        </p:spPr>
      </p:pic>
      <p:pic>
        <p:nvPicPr>
          <p:cNvPr id="6" name="image4.jpg" descr="A picture containing text, clipart&#10;&#10;Description automatically generated">
            <a:extLst>
              <a:ext uri="{FF2B5EF4-FFF2-40B4-BE49-F238E27FC236}">
                <a16:creationId xmlns:a16="http://schemas.microsoft.com/office/drawing/2014/main" id="{8F1604DD-5799-FE97-DC1B-E252E617E88F}"/>
              </a:ext>
            </a:extLst>
          </p:cNvPr>
          <p:cNvPicPr/>
          <p:nvPr/>
        </p:nvPicPr>
        <p:blipFill>
          <a:blip r:embed="rId4"/>
          <a:srcRect/>
          <a:stretch>
            <a:fillRect/>
          </a:stretch>
        </p:blipFill>
        <p:spPr>
          <a:xfrm>
            <a:off x="6867320" y="592179"/>
            <a:ext cx="1554239" cy="686819"/>
          </a:xfrm>
          <a:prstGeom prst="rect">
            <a:avLst/>
          </a:prstGeom>
          <a:ln/>
        </p:spPr>
      </p:pic>
      <p:pic>
        <p:nvPicPr>
          <p:cNvPr id="7" name="image2.png" descr="Text, logo&#10;&#10;Description automatically generated">
            <a:extLst>
              <a:ext uri="{FF2B5EF4-FFF2-40B4-BE49-F238E27FC236}">
                <a16:creationId xmlns:a16="http://schemas.microsoft.com/office/drawing/2014/main" id="{7EF377FC-8ACB-E3FB-F78A-CA772299BFFE}"/>
              </a:ext>
            </a:extLst>
          </p:cNvPr>
          <p:cNvPicPr/>
          <p:nvPr/>
        </p:nvPicPr>
        <p:blipFill>
          <a:blip r:embed="rId5"/>
          <a:srcRect/>
          <a:stretch>
            <a:fillRect/>
          </a:stretch>
        </p:blipFill>
        <p:spPr>
          <a:xfrm>
            <a:off x="9455814" y="520685"/>
            <a:ext cx="2149823" cy="686819"/>
          </a:xfrm>
          <a:prstGeom prst="rect">
            <a:avLst/>
          </a:prstGeom>
          <a:ln/>
        </p:spPr>
      </p:pic>
      <p:pic>
        <p:nvPicPr>
          <p:cNvPr id="176" name="Picture 175">
            <a:extLst>
              <a:ext uri="{FF2B5EF4-FFF2-40B4-BE49-F238E27FC236}">
                <a16:creationId xmlns:a16="http://schemas.microsoft.com/office/drawing/2014/main" id="{B5621E6D-4DBD-C892-9451-114085E39CE1}"/>
              </a:ext>
            </a:extLst>
          </p:cNvPr>
          <p:cNvPicPr>
            <a:picLocks noChangeAspect="1"/>
          </p:cNvPicPr>
          <p:nvPr/>
        </p:nvPicPr>
        <p:blipFill>
          <a:blip r:embed="rId6"/>
          <a:stretch>
            <a:fillRect/>
          </a:stretch>
        </p:blipFill>
        <p:spPr>
          <a:xfrm>
            <a:off x="2912635" y="10966"/>
            <a:ext cx="3183365" cy="1942820"/>
          </a:xfrm>
          <a:prstGeom prst="rect">
            <a:avLst/>
          </a:prstGeom>
        </p:spPr>
      </p:pic>
      <p:sp>
        <p:nvSpPr>
          <p:cNvPr id="178" name="TextBox 177">
            <a:extLst>
              <a:ext uri="{FF2B5EF4-FFF2-40B4-BE49-F238E27FC236}">
                <a16:creationId xmlns:a16="http://schemas.microsoft.com/office/drawing/2014/main" id="{FA79C309-0358-A1B8-6D72-5701048E7FF5}"/>
              </a:ext>
            </a:extLst>
          </p:cNvPr>
          <p:cNvSpPr txBox="1"/>
          <p:nvPr/>
        </p:nvSpPr>
        <p:spPr>
          <a:xfrm>
            <a:off x="865763" y="2334757"/>
            <a:ext cx="10208482" cy="830997"/>
          </a:xfrm>
          <a:prstGeom prst="rect">
            <a:avLst/>
          </a:prstGeom>
          <a:noFill/>
        </p:spPr>
        <p:txBody>
          <a:bodyPr wrap="square">
            <a:spAutoFit/>
          </a:bodyPr>
          <a:lstStyle/>
          <a:p>
            <a:pPr algn="l" fontAlgn="base"/>
            <a:r>
              <a:rPr lang="en-US" sz="2400" b="1" dirty="0">
                <a:solidFill>
                  <a:srgbClr val="000000"/>
                </a:solidFill>
                <a:cs typeface="Times New Roman" panose="02020603050405020304" pitchFamily="18" charset="0"/>
              </a:rPr>
              <a:t>5th Biennial Conference of the Western Balkans Evaluators’ Network (WBEN)</a:t>
            </a:r>
            <a:endParaRPr lang="sr-Latn-RS" sz="2400" b="1" dirty="0">
              <a:solidFill>
                <a:srgbClr val="000000"/>
              </a:solidFill>
              <a:cs typeface="Times New Roman" panose="02020603050405020304" pitchFamily="18" charset="0"/>
            </a:endParaRPr>
          </a:p>
          <a:p>
            <a:pPr algn="ctr" fontAlgn="base"/>
            <a:r>
              <a:rPr lang="sr-Latn-RS" sz="2400" b="1" dirty="0">
                <a:solidFill>
                  <a:srgbClr val="000000"/>
                </a:solidFill>
                <a:cs typeface="Times New Roman" panose="02020603050405020304" pitchFamily="18" charset="0"/>
              </a:rPr>
              <a:t>Ljubljana, </a:t>
            </a:r>
            <a:r>
              <a:rPr lang="sr-Latn-RS" sz="2400" b="1" dirty="0" err="1">
                <a:solidFill>
                  <a:srgbClr val="000000"/>
                </a:solidFill>
                <a:cs typeface="Times New Roman" panose="02020603050405020304" pitchFamily="18" charset="0"/>
              </a:rPr>
              <a:t>September</a:t>
            </a:r>
            <a:r>
              <a:rPr lang="sr-Latn-RS" sz="2400" b="1" dirty="0">
                <a:solidFill>
                  <a:srgbClr val="000000"/>
                </a:solidFill>
                <a:cs typeface="Times New Roman" panose="02020603050405020304" pitchFamily="18" charset="0"/>
              </a:rPr>
              <a:t> 29-30, 2023</a:t>
            </a:r>
            <a:endParaRPr lang="en-US" sz="2400" b="1" dirty="0">
              <a:solidFill>
                <a:srgbClr val="000000"/>
              </a:solidFill>
              <a:cs typeface="Times New Roman" panose="02020603050405020304" pitchFamily="18" charset="0"/>
            </a:endParaRPr>
          </a:p>
        </p:txBody>
      </p:sp>
    </p:spTree>
    <p:extLst>
      <p:ext uri="{BB962C8B-B14F-4D97-AF65-F5344CB8AC3E}">
        <p14:creationId xmlns:p14="http://schemas.microsoft.com/office/powerpoint/2010/main" val="411208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0BA96-E405-8FCF-2A64-5B7ABC65EAEC}"/>
              </a:ext>
            </a:extLst>
          </p:cNvPr>
          <p:cNvSpPr>
            <a:spLocks noGrp="1"/>
          </p:cNvSpPr>
          <p:nvPr>
            <p:ph type="title"/>
          </p:nvPr>
        </p:nvSpPr>
        <p:spPr>
          <a:xfrm>
            <a:off x="351768" y="-169425"/>
            <a:ext cx="10515600" cy="1325563"/>
          </a:xfrm>
        </p:spPr>
        <p:txBody>
          <a:bodyPr/>
          <a:lstStyle/>
          <a:p>
            <a:r>
              <a:rPr lang="en-US" b="1" dirty="0">
                <a:solidFill>
                  <a:schemeClr val="accent5">
                    <a:lumMod val="75000"/>
                  </a:schemeClr>
                </a:solidFill>
              </a:rPr>
              <a:t>The Common Reference Framework-CRF</a:t>
            </a:r>
            <a:endParaRPr lang="en-GB" b="1" dirty="0">
              <a:solidFill>
                <a:schemeClr val="accent5">
                  <a:lumMod val="75000"/>
                </a:schemeClr>
              </a:solidFill>
            </a:endParaRPr>
          </a:p>
        </p:txBody>
      </p:sp>
      <p:cxnSp>
        <p:nvCxnSpPr>
          <p:cNvPr id="5" name="Straight Connector 4">
            <a:extLst>
              <a:ext uri="{FF2B5EF4-FFF2-40B4-BE49-F238E27FC236}">
                <a16:creationId xmlns:a16="http://schemas.microsoft.com/office/drawing/2014/main" id="{7660B86E-12E9-FCFA-FA0E-6E70CA120FDC}"/>
              </a:ext>
            </a:extLst>
          </p:cNvPr>
          <p:cNvCxnSpPr/>
          <p:nvPr/>
        </p:nvCxnSpPr>
        <p:spPr>
          <a:xfrm>
            <a:off x="351768" y="914400"/>
            <a:ext cx="11067393" cy="0"/>
          </a:xfrm>
          <a:prstGeom prst="line">
            <a:avLst/>
          </a:prstGeom>
        </p:spPr>
        <p:style>
          <a:lnRef idx="3">
            <a:schemeClr val="accent5"/>
          </a:lnRef>
          <a:fillRef idx="0">
            <a:schemeClr val="accent5"/>
          </a:fillRef>
          <a:effectRef idx="2">
            <a:schemeClr val="accent5"/>
          </a:effectRef>
          <a:fontRef idx="minor">
            <a:schemeClr val="tx1"/>
          </a:fontRef>
        </p:style>
      </p:cxnSp>
      <p:sp>
        <p:nvSpPr>
          <p:cNvPr id="6" name="TextBox 5">
            <a:extLst>
              <a:ext uri="{FF2B5EF4-FFF2-40B4-BE49-F238E27FC236}">
                <a16:creationId xmlns:a16="http://schemas.microsoft.com/office/drawing/2014/main" id="{8D94D228-9623-5399-A4B9-6EB098861EF2}"/>
              </a:ext>
            </a:extLst>
          </p:cNvPr>
          <p:cNvSpPr txBox="1"/>
          <p:nvPr/>
        </p:nvSpPr>
        <p:spPr>
          <a:xfrm>
            <a:off x="530772" y="1156138"/>
            <a:ext cx="11130456" cy="2708434"/>
          </a:xfrm>
          <a:prstGeom prst="rect">
            <a:avLst/>
          </a:prstGeom>
          <a:noFill/>
        </p:spPr>
        <p:txBody>
          <a:bodyPr wrap="square">
            <a:spAutoFit/>
          </a:bodyPr>
          <a:lstStyle/>
          <a:p>
            <a:pPr algn="just">
              <a:spcBef>
                <a:spcPts val="600"/>
              </a:spcBef>
            </a:pPr>
            <a:r>
              <a:rPr lang="en-US" sz="2400" b="1" i="1" dirty="0">
                <a:solidFill>
                  <a:schemeClr val="accent5">
                    <a:lumMod val="75000"/>
                  </a:schemeClr>
                </a:solidFill>
                <a:effectLst/>
                <a:ea typeface="Calibri" panose="020F0502020204030204" pitchFamily="34" charset="0"/>
                <a:cs typeface="Times New Roman" panose="02020603050405020304" pitchFamily="18" charset="0"/>
              </a:rPr>
              <a:t>What is the CRF?</a:t>
            </a:r>
          </a:p>
          <a:p>
            <a:pPr algn="just">
              <a:spcBef>
                <a:spcPts val="600"/>
              </a:spcBef>
            </a:pPr>
            <a:endParaRPr lang="en-US" sz="1100" b="1" dirty="0">
              <a:solidFill>
                <a:srgbClr val="595959"/>
              </a:solidFill>
              <a:effectLst/>
              <a:ea typeface="Calibri" panose="020F0502020204030204" pitchFamily="34" charset="0"/>
              <a:cs typeface="Times New Roman" panose="02020603050405020304" pitchFamily="18" charset="0"/>
            </a:endParaRPr>
          </a:p>
          <a:p>
            <a:pPr algn="just">
              <a:spcBef>
                <a:spcPts val="600"/>
              </a:spcBef>
            </a:pPr>
            <a:r>
              <a:rPr lang="en-US" sz="2400" b="1" dirty="0">
                <a:solidFill>
                  <a:schemeClr val="accent5">
                    <a:lumMod val="75000"/>
                  </a:schemeClr>
                </a:solidFill>
                <a:effectLst/>
                <a:ea typeface="Calibri" panose="020F0502020204030204" pitchFamily="34" charset="0"/>
                <a:cs typeface="Times New Roman" panose="02020603050405020304" pitchFamily="18" charset="0"/>
              </a:rPr>
              <a:t>The Common Reference Framework - CRF´ for Key Horizontal Principles in Evaluation</a:t>
            </a:r>
            <a:r>
              <a:rPr lang="en-US" sz="2400" dirty="0">
                <a:solidFill>
                  <a:schemeClr val="accent5">
                    <a:lumMod val="75000"/>
                  </a:schemeClr>
                </a:solidFill>
                <a:effectLst/>
                <a:ea typeface="Calibri" panose="020F0502020204030204" pitchFamily="34" charset="0"/>
                <a:cs typeface="Times New Roman" panose="02020603050405020304" pitchFamily="18" charset="0"/>
              </a:rPr>
              <a:t> </a:t>
            </a:r>
            <a:r>
              <a:rPr lang="en-US" sz="2400" dirty="0">
                <a:effectLst/>
                <a:ea typeface="Calibri" panose="020F0502020204030204" pitchFamily="34" charset="0"/>
                <a:cs typeface="Times New Roman" panose="02020603050405020304" pitchFamily="18" charset="0"/>
              </a:rPr>
              <a:t>is a </a:t>
            </a:r>
            <a:r>
              <a:rPr lang="en-US" sz="2400" b="1" dirty="0">
                <a:solidFill>
                  <a:schemeClr val="accent5">
                    <a:lumMod val="75000"/>
                  </a:schemeClr>
                </a:solidFill>
                <a:effectLst/>
                <a:ea typeface="Calibri" panose="020F0502020204030204" pitchFamily="34" charset="0"/>
                <a:cs typeface="Times New Roman" panose="02020603050405020304" pitchFamily="18" charset="0"/>
              </a:rPr>
              <a:t>Position Paper </a:t>
            </a:r>
            <a:r>
              <a:rPr lang="en-US" sz="2400" dirty="0">
                <a:effectLst/>
                <a:ea typeface="Calibri" panose="020F0502020204030204" pitchFamily="34" charset="0"/>
                <a:cs typeface="Times New Roman" panose="02020603050405020304" pitchFamily="18" charset="0"/>
              </a:rPr>
              <a:t>for setting the necessity and the ground for developing quality and credible evaluations, respectful of all their stakeholders, “leaving no one behind“, and applicable to each and particular cultural and political context.</a:t>
            </a:r>
            <a:endParaRPr lang="en-GB" sz="2400" dirty="0">
              <a:effectLst/>
              <a:ea typeface="Calibri" panose="020F0502020204030204" pitchFamily="34" charset="0"/>
              <a:cs typeface="Times New Roman" panose="02020603050405020304" pitchFamily="18" charset="0"/>
            </a:endParaRPr>
          </a:p>
          <a:p>
            <a:pPr algn="just">
              <a:spcBef>
                <a:spcPts val="600"/>
              </a:spcBef>
            </a:pPr>
            <a:endParaRPr lang="en-US" sz="2400" dirty="0">
              <a:effectLst/>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A65983A4-056C-FDCC-C7BD-B71561EF689A}"/>
              </a:ext>
            </a:extLst>
          </p:cNvPr>
          <p:cNvSpPr txBox="1"/>
          <p:nvPr/>
        </p:nvSpPr>
        <p:spPr>
          <a:xfrm>
            <a:off x="570186" y="3752643"/>
            <a:ext cx="11051628" cy="1569660"/>
          </a:xfrm>
          <a:prstGeom prst="rect">
            <a:avLst/>
          </a:prstGeom>
          <a:solidFill>
            <a:schemeClr val="accent5">
              <a:lumMod val="20000"/>
              <a:lumOff val="80000"/>
            </a:schemeClr>
          </a:solidFill>
        </p:spPr>
        <p:txBody>
          <a:bodyPr wrap="square">
            <a:spAutoFit/>
          </a:bodyPr>
          <a:lstStyle/>
          <a:p>
            <a:pPr algn="just">
              <a:spcBef>
                <a:spcPts val="600"/>
              </a:spcBef>
            </a:pPr>
            <a:r>
              <a:rPr lang="en-US" sz="2400" dirty="0">
                <a:effectLst/>
                <a:ea typeface="Calibri" panose="020F0502020204030204" pitchFamily="34" charset="0"/>
                <a:cs typeface="Times New Roman" panose="02020603050405020304" pitchFamily="18" charset="0"/>
              </a:rPr>
              <a:t>The CRF is a practical tool not only for VOPEs in Europe to identify appropriate action in enhancing their current capabilities and ensure the sustainability of professional competences regarding the key principles but also for NESE in order to undertake coordinated action for exchange and monitoring of progress in the field.</a:t>
            </a:r>
            <a:endParaRPr lang="en-GB"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3474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0BA96-E405-8FCF-2A64-5B7ABC65EAEC}"/>
              </a:ext>
            </a:extLst>
          </p:cNvPr>
          <p:cNvSpPr>
            <a:spLocks noGrp="1"/>
          </p:cNvSpPr>
          <p:nvPr>
            <p:ph type="title"/>
          </p:nvPr>
        </p:nvSpPr>
        <p:spPr>
          <a:xfrm>
            <a:off x="351768" y="-169425"/>
            <a:ext cx="10515600" cy="1325563"/>
          </a:xfrm>
        </p:spPr>
        <p:txBody>
          <a:bodyPr/>
          <a:lstStyle/>
          <a:p>
            <a:r>
              <a:rPr lang="en-US" b="1" dirty="0">
                <a:solidFill>
                  <a:schemeClr val="accent5">
                    <a:lumMod val="75000"/>
                  </a:schemeClr>
                </a:solidFill>
              </a:rPr>
              <a:t>The CRF recommendations</a:t>
            </a:r>
            <a:endParaRPr lang="en-GB" b="1" dirty="0">
              <a:solidFill>
                <a:schemeClr val="accent5">
                  <a:lumMod val="75000"/>
                </a:schemeClr>
              </a:solidFill>
            </a:endParaRPr>
          </a:p>
        </p:txBody>
      </p:sp>
      <p:cxnSp>
        <p:nvCxnSpPr>
          <p:cNvPr id="5" name="Straight Connector 4">
            <a:extLst>
              <a:ext uri="{FF2B5EF4-FFF2-40B4-BE49-F238E27FC236}">
                <a16:creationId xmlns:a16="http://schemas.microsoft.com/office/drawing/2014/main" id="{7660B86E-12E9-FCFA-FA0E-6E70CA120FDC}"/>
              </a:ext>
            </a:extLst>
          </p:cNvPr>
          <p:cNvCxnSpPr/>
          <p:nvPr/>
        </p:nvCxnSpPr>
        <p:spPr>
          <a:xfrm>
            <a:off x="351768" y="914400"/>
            <a:ext cx="11067393" cy="0"/>
          </a:xfrm>
          <a:prstGeom prst="line">
            <a:avLst/>
          </a:prstGeom>
        </p:spPr>
        <p:style>
          <a:lnRef idx="3">
            <a:schemeClr val="accent5"/>
          </a:lnRef>
          <a:fillRef idx="0">
            <a:schemeClr val="accent5"/>
          </a:fillRef>
          <a:effectRef idx="2">
            <a:schemeClr val="accent5"/>
          </a:effectRef>
          <a:fontRef idx="minor">
            <a:schemeClr val="tx1"/>
          </a:fontRef>
        </p:style>
      </p:cxnSp>
      <p:sp>
        <p:nvSpPr>
          <p:cNvPr id="6" name="TextBox 5">
            <a:extLst>
              <a:ext uri="{FF2B5EF4-FFF2-40B4-BE49-F238E27FC236}">
                <a16:creationId xmlns:a16="http://schemas.microsoft.com/office/drawing/2014/main" id="{8D94D228-9623-5399-A4B9-6EB098861EF2}"/>
              </a:ext>
            </a:extLst>
          </p:cNvPr>
          <p:cNvSpPr txBox="1"/>
          <p:nvPr/>
        </p:nvSpPr>
        <p:spPr>
          <a:xfrm>
            <a:off x="351768" y="1156138"/>
            <a:ext cx="11130456" cy="5278368"/>
          </a:xfrm>
          <a:prstGeom prst="rect">
            <a:avLst/>
          </a:prstGeom>
          <a:noFill/>
        </p:spPr>
        <p:txBody>
          <a:bodyPr wrap="square">
            <a:spAutoFit/>
          </a:bodyPr>
          <a:lstStyle/>
          <a:p>
            <a:pPr marL="2151063" indent="-2241550" algn="just">
              <a:spcBef>
                <a:spcPts val="600"/>
              </a:spcBef>
            </a:pPr>
            <a:r>
              <a:rPr lang="en-US" sz="2400" b="1" i="1" dirty="0">
                <a:solidFill>
                  <a:schemeClr val="accent5">
                    <a:lumMod val="75000"/>
                  </a:schemeClr>
                </a:solidFill>
                <a:effectLst/>
                <a:ea typeface="Calibri" panose="020F0502020204030204" pitchFamily="34" charset="0"/>
                <a:cs typeface="Times New Roman" panose="02020603050405020304" pitchFamily="18" charset="0"/>
              </a:rPr>
              <a:t>Recommendation 1</a:t>
            </a:r>
            <a:r>
              <a:rPr lang="en-US" sz="2400" b="1" i="1" dirty="0">
                <a:solidFill>
                  <a:srgbClr val="000000"/>
                </a:solidFill>
                <a:effectLst/>
                <a:ea typeface="Calibri" panose="020F0502020204030204" pitchFamily="34" charset="0"/>
                <a:cs typeface="Times New Roman" panose="02020603050405020304" pitchFamily="18" charset="0"/>
              </a:rPr>
              <a:t>	</a:t>
            </a:r>
            <a:r>
              <a:rPr lang="en-US" sz="2400" i="1" dirty="0">
                <a:solidFill>
                  <a:srgbClr val="000000"/>
                </a:solidFill>
                <a:effectLst/>
                <a:ea typeface="Calibri" panose="020F0502020204030204" pitchFamily="34" charset="0"/>
                <a:cs typeface="Times New Roman" panose="02020603050405020304" pitchFamily="18" charset="0"/>
              </a:rPr>
              <a:t>Increase awareness regarding relevance of KHPs </a:t>
            </a:r>
            <a:r>
              <a:rPr lang="en-US" sz="2400" i="1" dirty="0">
                <a:solidFill>
                  <a:srgbClr val="000000"/>
                </a:solidFill>
                <a:ea typeface="Calibri" panose="020F0502020204030204" pitchFamily="34" charset="0"/>
                <a:cs typeface="Times New Roman" panose="02020603050405020304" pitchFamily="18" charset="0"/>
              </a:rPr>
              <a:t>as evaluation 	quality </a:t>
            </a:r>
            <a:r>
              <a:rPr lang="en-US" sz="2400" i="1" dirty="0">
                <a:solidFill>
                  <a:srgbClr val="000000"/>
                </a:solidFill>
                <a:effectLst/>
                <a:ea typeface="Calibri" panose="020F0502020204030204" pitchFamily="34" charset="0"/>
                <a:cs typeface="Times New Roman" panose="02020603050405020304" pitchFamily="18" charset="0"/>
              </a:rPr>
              <a:t>criteria within the VOPE.</a:t>
            </a:r>
            <a:endParaRPr lang="en-GB" sz="2400" dirty="0">
              <a:effectLst/>
              <a:ea typeface="Calibri" panose="020F0502020204030204" pitchFamily="34" charset="0"/>
              <a:cs typeface="Times New Roman" panose="02020603050405020304" pitchFamily="18" charset="0"/>
            </a:endParaRPr>
          </a:p>
          <a:p>
            <a:pPr marL="2151063" indent="-2241550" algn="just">
              <a:spcBef>
                <a:spcPts val="600"/>
              </a:spcBef>
            </a:pPr>
            <a:r>
              <a:rPr lang="en-US" sz="2400" b="1" i="1" dirty="0">
                <a:solidFill>
                  <a:schemeClr val="accent5">
                    <a:lumMod val="75000"/>
                  </a:schemeClr>
                </a:solidFill>
                <a:effectLst/>
                <a:ea typeface="Calibri" panose="020F0502020204030204" pitchFamily="34" charset="0"/>
                <a:cs typeface="Times New Roman" panose="02020603050405020304" pitchFamily="18" charset="0"/>
              </a:rPr>
              <a:t>Recommendation 2</a:t>
            </a:r>
            <a:r>
              <a:rPr lang="en-US" sz="2400" b="1" i="1" dirty="0">
                <a:solidFill>
                  <a:srgbClr val="000000"/>
                </a:solidFill>
                <a:effectLst/>
                <a:ea typeface="Calibri" panose="020F0502020204030204" pitchFamily="34" charset="0"/>
                <a:cs typeface="Times New Roman" panose="02020603050405020304" pitchFamily="18" charset="0"/>
              </a:rPr>
              <a:t>	</a:t>
            </a:r>
            <a:r>
              <a:rPr lang="en-US" sz="2400" i="1" dirty="0">
                <a:solidFill>
                  <a:srgbClr val="000000"/>
                </a:solidFill>
                <a:cs typeface="Times New Roman" panose="02020603050405020304" pitchFamily="18" charset="0"/>
              </a:rPr>
              <a:t>Declare VOPE’s commitment in embedding KHPs in evaluation 	practice through the formulation and adoption of a specific 	declaration. </a:t>
            </a:r>
            <a:endParaRPr lang="en-GB" sz="2400" i="1" dirty="0">
              <a:solidFill>
                <a:srgbClr val="000000"/>
              </a:solidFill>
              <a:cs typeface="Times New Roman" panose="02020603050405020304" pitchFamily="18" charset="0"/>
            </a:endParaRPr>
          </a:p>
          <a:p>
            <a:pPr marL="2151063" indent="-2241550" algn="just">
              <a:spcBef>
                <a:spcPts val="600"/>
              </a:spcBef>
            </a:pPr>
            <a:r>
              <a:rPr lang="en-US" sz="2400" b="1" i="1" dirty="0">
                <a:solidFill>
                  <a:schemeClr val="accent5">
                    <a:lumMod val="75000"/>
                  </a:schemeClr>
                </a:solidFill>
                <a:cs typeface="Times New Roman" panose="02020603050405020304" pitchFamily="18" charset="0"/>
              </a:rPr>
              <a:t>Recommendation 3</a:t>
            </a:r>
            <a:r>
              <a:rPr lang="en-US" sz="2400" i="1" dirty="0">
                <a:solidFill>
                  <a:srgbClr val="000000"/>
                </a:solidFill>
                <a:cs typeface="Times New Roman" panose="02020603050405020304" pitchFamily="18" charset="0"/>
              </a:rPr>
              <a:t>	Organize specific VOPE activities to promote KHPs in general or 	specific KHPs in evaluation.</a:t>
            </a:r>
            <a:endParaRPr lang="en-GB" sz="2400" i="1" dirty="0">
              <a:solidFill>
                <a:srgbClr val="000000"/>
              </a:solidFill>
              <a:cs typeface="Times New Roman" panose="02020603050405020304" pitchFamily="18" charset="0"/>
            </a:endParaRPr>
          </a:p>
          <a:p>
            <a:pPr marL="2151063" indent="-2241550" algn="just">
              <a:spcBef>
                <a:spcPts val="600"/>
              </a:spcBef>
            </a:pPr>
            <a:r>
              <a:rPr lang="en-US" sz="2400" b="1" i="1" dirty="0">
                <a:solidFill>
                  <a:schemeClr val="accent5">
                    <a:lumMod val="75000"/>
                  </a:schemeClr>
                </a:solidFill>
                <a:cs typeface="Times New Roman" panose="02020603050405020304" pitchFamily="18" charset="0"/>
              </a:rPr>
              <a:t>Recommendation 4</a:t>
            </a:r>
            <a:r>
              <a:rPr lang="en-US" sz="2400" b="1" i="1" dirty="0">
                <a:solidFill>
                  <a:srgbClr val="000000"/>
                </a:solidFill>
                <a:cs typeface="Times New Roman" panose="02020603050405020304" pitchFamily="18" charset="0"/>
              </a:rPr>
              <a:t>	</a:t>
            </a:r>
            <a:r>
              <a:rPr lang="en-US" sz="2400" i="1" dirty="0">
                <a:solidFill>
                  <a:srgbClr val="000000"/>
                </a:solidFill>
                <a:cs typeface="Times New Roman" panose="02020603050405020304" pitchFamily="18" charset="0"/>
              </a:rPr>
              <a:t>In case there is a National Evaluation Policy/Plan in place, use this 	as a starting point for a discussion regarding the relevance of 	KHPs with relevant national authorities.</a:t>
            </a:r>
            <a:r>
              <a:rPr lang="en-US" sz="2400" b="1" i="1" dirty="0">
                <a:solidFill>
                  <a:srgbClr val="000000"/>
                </a:solidFill>
                <a:cs typeface="Times New Roman" panose="02020603050405020304" pitchFamily="18" charset="0"/>
              </a:rPr>
              <a:t> </a:t>
            </a:r>
            <a:endParaRPr lang="en-GB" sz="2400" b="1" i="1" dirty="0">
              <a:solidFill>
                <a:srgbClr val="000000"/>
              </a:solidFill>
              <a:cs typeface="Times New Roman" panose="02020603050405020304" pitchFamily="18" charset="0"/>
            </a:endParaRPr>
          </a:p>
          <a:p>
            <a:pPr marL="2151063" indent="-2241550" algn="just">
              <a:spcBef>
                <a:spcPts val="600"/>
              </a:spcBef>
            </a:pPr>
            <a:r>
              <a:rPr lang="en-US" sz="2400" b="1" i="1" dirty="0">
                <a:solidFill>
                  <a:schemeClr val="accent5">
                    <a:lumMod val="75000"/>
                  </a:schemeClr>
                </a:solidFill>
                <a:cs typeface="Times New Roman" panose="02020603050405020304" pitchFamily="18" charset="0"/>
              </a:rPr>
              <a:t>Recommendation 5</a:t>
            </a:r>
            <a:r>
              <a:rPr lang="en-US" sz="2400" b="1" i="1" dirty="0">
                <a:solidFill>
                  <a:srgbClr val="000000"/>
                </a:solidFill>
                <a:cs typeface="Times New Roman" panose="02020603050405020304" pitchFamily="18" charset="0"/>
              </a:rPr>
              <a:t>	</a:t>
            </a:r>
            <a:r>
              <a:rPr lang="en-US" sz="2400" i="1" dirty="0">
                <a:solidFill>
                  <a:srgbClr val="000000"/>
                </a:solidFill>
                <a:cs typeface="Times New Roman" panose="02020603050405020304" pitchFamily="18" charset="0"/>
              </a:rPr>
              <a:t>Support advocacy and a discourse about the relevance of KHPs 	within the VOPE. </a:t>
            </a:r>
            <a:endParaRPr lang="en-GB" sz="2400" i="1" dirty="0">
              <a:solidFill>
                <a:srgbClr val="000000"/>
              </a:solidFill>
              <a:cs typeface="Times New Roman" panose="02020603050405020304" pitchFamily="18" charset="0"/>
            </a:endParaRPr>
          </a:p>
          <a:p>
            <a:pPr algn="just">
              <a:spcBef>
                <a:spcPts val="600"/>
              </a:spcBef>
            </a:pPr>
            <a:endParaRPr lang="en-US"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4105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0BA96-E405-8FCF-2A64-5B7ABC65EAEC}"/>
              </a:ext>
            </a:extLst>
          </p:cNvPr>
          <p:cNvSpPr>
            <a:spLocks noGrp="1"/>
          </p:cNvSpPr>
          <p:nvPr>
            <p:ph type="title"/>
          </p:nvPr>
        </p:nvSpPr>
        <p:spPr>
          <a:xfrm>
            <a:off x="351768" y="-169425"/>
            <a:ext cx="10515600" cy="1325563"/>
          </a:xfrm>
        </p:spPr>
        <p:txBody>
          <a:bodyPr/>
          <a:lstStyle/>
          <a:p>
            <a:r>
              <a:rPr lang="en-US" b="1" dirty="0">
                <a:solidFill>
                  <a:schemeClr val="accent5">
                    <a:lumMod val="75000"/>
                  </a:schemeClr>
                </a:solidFill>
              </a:rPr>
              <a:t>The CRF recommendations</a:t>
            </a:r>
            <a:endParaRPr lang="en-GB" b="1" dirty="0">
              <a:solidFill>
                <a:schemeClr val="accent5">
                  <a:lumMod val="75000"/>
                </a:schemeClr>
              </a:solidFill>
            </a:endParaRPr>
          </a:p>
        </p:txBody>
      </p:sp>
      <p:cxnSp>
        <p:nvCxnSpPr>
          <p:cNvPr id="5" name="Straight Connector 4">
            <a:extLst>
              <a:ext uri="{FF2B5EF4-FFF2-40B4-BE49-F238E27FC236}">
                <a16:creationId xmlns:a16="http://schemas.microsoft.com/office/drawing/2014/main" id="{7660B86E-12E9-FCFA-FA0E-6E70CA120FDC}"/>
              </a:ext>
            </a:extLst>
          </p:cNvPr>
          <p:cNvCxnSpPr/>
          <p:nvPr/>
        </p:nvCxnSpPr>
        <p:spPr>
          <a:xfrm>
            <a:off x="351768" y="914400"/>
            <a:ext cx="11067393" cy="0"/>
          </a:xfrm>
          <a:prstGeom prst="line">
            <a:avLst/>
          </a:prstGeom>
        </p:spPr>
        <p:style>
          <a:lnRef idx="3">
            <a:schemeClr val="accent5"/>
          </a:lnRef>
          <a:fillRef idx="0">
            <a:schemeClr val="accent5"/>
          </a:fillRef>
          <a:effectRef idx="2">
            <a:schemeClr val="accent5"/>
          </a:effectRef>
          <a:fontRef idx="minor">
            <a:schemeClr val="tx1"/>
          </a:fontRef>
        </p:style>
      </p:cxnSp>
      <p:sp>
        <p:nvSpPr>
          <p:cNvPr id="6" name="TextBox 5">
            <a:extLst>
              <a:ext uri="{FF2B5EF4-FFF2-40B4-BE49-F238E27FC236}">
                <a16:creationId xmlns:a16="http://schemas.microsoft.com/office/drawing/2014/main" id="{8D94D228-9623-5399-A4B9-6EB098861EF2}"/>
              </a:ext>
            </a:extLst>
          </p:cNvPr>
          <p:cNvSpPr txBox="1"/>
          <p:nvPr/>
        </p:nvSpPr>
        <p:spPr>
          <a:xfrm>
            <a:off x="351768" y="1282262"/>
            <a:ext cx="11130456" cy="4909036"/>
          </a:xfrm>
          <a:prstGeom prst="rect">
            <a:avLst/>
          </a:prstGeom>
          <a:noFill/>
        </p:spPr>
        <p:txBody>
          <a:bodyPr wrap="square">
            <a:spAutoFit/>
          </a:bodyPr>
          <a:lstStyle/>
          <a:p>
            <a:pPr marL="2151063" indent="-2241550" algn="just">
              <a:spcBef>
                <a:spcPts val="600"/>
              </a:spcBef>
            </a:pPr>
            <a:r>
              <a:rPr lang="en-US" sz="2400" b="1" i="1" dirty="0">
                <a:solidFill>
                  <a:schemeClr val="accent5">
                    <a:lumMod val="75000"/>
                  </a:schemeClr>
                </a:solidFill>
                <a:cs typeface="Times New Roman" panose="02020603050405020304" pitchFamily="18" charset="0"/>
              </a:rPr>
              <a:t>Recommendation 6</a:t>
            </a:r>
            <a:r>
              <a:rPr lang="en-US" sz="2400" b="1" i="1" dirty="0">
                <a:solidFill>
                  <a:srgbClr val="000000"/>
                </a:solidFill>
                <a:cs typeface="Times New Roman" panose="02020603050405020304" pitchFamily="18" charset="0"/>
              </a:rPr>
              <a:t>	</a:t>
            </a:r>
            <a:r>
              <a:rPr lang="en-US" sz="2400" i="1" dirty="0">
                <a:solidFill>
                  <a:srgbClr val="000000"/>
                </a:solidFill>
                <a:cs typeface="Times New Roman" panose="02020603050405020304" pitchFamily="18" charset="0"/>
              </a:rPr>
              <a:t>Provide support on how to consider KPHs when commissioning or  	conducting evaluation. </a:t>
            </a:r>
            <a:endParaRPr lang="en-GB" sz="2400" i="1" dirty="0">
              <a:solidFill>
                <a:srgbClr val="000000"/>
              </a:solidFill>
              <a:cs typeface="Times New Roman" panose="02020603050405020304" pitchFamily="18" charset="0"/>
            </a:endParaRPr>
          </a:p>
          <a:p>
            <a:pPr marL="2151063" indent="-2241550" algn="just">
              <a:spcBef>
                <a:spcPts val="600"/>
              </a:spcBef>
            </a:pPr>
            <a:r>
              <a:rPr lang="en-US" sz="2400" b="1" i="1" dirty="0">
                <a:solidFill>
                  <a:schemeClr val="accent5">
                    <a:lumMod val="75000"/>
                  </a:schemeClr>
                </a:solidFill>
                <a:cs typeface="Times New Roman" panose="02020603050405020304" pitchFamily="18" charset="0"/>
              </a:rPr>
              <a:t>Recommendation 7</a:t>
            </a:r>
            <a:r>
              <a:rPr lang="en-US" sz="2400" b="1" i="1" dirty="0">
                <a:solidFill>
                  <a:srgbClr val="000000"/>
                </a:solidFill>
                <a:cs typeface="Times New Roman" panose="02020603050405020304" pitchFamily="18" charset="0"/>
              </a:rPr>
              <a:t>	</a:t>
            </a:r>
            <a:r>
              <a:rPr lang="en-US" sz="2400" i="1" dirty="0">
                <a:solidFill>
                  <a:srgbClr val="000000"/>
                </a:solidFill>
                <a:cs typeface="Times New Roman" panose="02020603050405020304" pitchFamily="18" charset="0"/>
              </a:rPr>
              <a:t>Provide good practice and dedicated resources focusing on KHPs 	as a cross-cutting issue. </a:t>
            </a:r>
            <a:endParaRPr lang="en-GB" sz="2400" i="1" dirty="0">
              <a:solidFill>
                <a:srgbClr val="000000"/>
              </a:solidFill>
              <a:cs typeface="Times New Roman" panose="02020603050405020304" pitchFamily="18" charset="0"/>
            </a:endParaRPr>
          </a:p>
          <a:p>
            <a:pPr marL="2151063" indent="-2241550" algn="just">
              <a:spcBef>
                <a:spcPts val="600"/>
              </a:spcBef>
            </a:pPr>
            <a:r>
              <a:rPr lang="en-US" sz="2400" b="1" i="1" dirty="0">
                <a:solidFill>
                  <a:schemeClr val="accent5">
                    <a:lumMod val="75000"/>
                  </a:schemeClr>
                </a:solidFill>
                <a:cs typeface="Times New Roman" panose="02020603050405020304" pitchFamily="18" charset="0"/>
              </a:rPr>
              <a:t>Recommendation 8</a:t>
            </a:r>
            <a:r>
              <a:rPr lang="en-US" sz="2400" i="1" dirty="0">
                <a:solidFill>
                  <a:srgbClr val="000000"/>
                </a:solidFill>
                <a:cs typeface="Times New Roman" panose="02020603050405020304" pitchFamily="18" charset="0"/>
              </a:rPr>
              <a:t>	Increase awareness among VOPEs regarding the relevance of 	KHPs which goes beyond focusing on selected KHPs. Provide 	support to VOPEs for developing concrete actions to consider KHPs 	as a cross-cutting issue in evaluations.</a:t>
            </a:r>
          </a:p>
          <a:p>
            <a:pPr marL="2151063" indent="-2241550" algn="just">
              <a:spcBef>
                <a:spcPts val="600"/>
              </a:spcBef>
            </a:pPr>
            <a:r>
              <a:rPr lang="en-US" sz="2400" i="1" dirty="0">
                <a:solidFill>
                  <a:srgbClr val="000000"/>
                </a:solidFill>
                <a:cs typeface="Times New Roman" panose="02020603050405020304" pitchFamily="18" charset="0"/>
              </a:rPr>
              <a:t> </a:t>
            </a:r>
            <a:r>
              <a:rPr lang="en-US" sz="2400" b="1" i="1" dirty="0">
                <a:solidFill>
                  <a:schemeClr val="accent5">
                    <a:lumMod val="75000"/>
                  </a:schemeClr>
                </a:solidFill>
                <a:cs typeface="Times New Roman" panose="02020603050405020304" pitchFamily="18" charset="0"/>
              </a:rPr>
              <a:t>Recommendation 9</a:t>
            </a:r>
            <a:r>
              <a:rPr lang="en-US" sz="2400" i="1" dirty="0">
                <a:solidFill>
                  <a:srgbClr val="000000"/>
                </a:solidFill>
                <a:cs typeface="Times New Roman" panose="02020603050405020304" pitchFamily="18" charset="0"/>
              </a:rPr>
              <a:t>	Increase the visibility of the Thessaloniki Declaration among NESE 	members and communicate the relevance of KHPs.</a:t>
            </a:r>
            <a:endParaRPr lang="en-GB" sz="2400" i="1" dirty="0">
              <a:solidFill>
                <a:srgbClr val="000000"/>
              </a:solidFill>
              <a:cs typeface="Times New Roman" panose="02020603050405020304" pitchFamily="18" charset="0"/>
            </a:endParaRPr>
          </a:p>
          <a:p>
            <a:pPr marL="2151063" indent="-2241550" algn="just">
              <a:spcBef>
                <a:spcPts val="600"/>
              </a:spcBef>
            </a:pPr>
            <a:r>
              <a:rPr lang="en-US" sz="2400" b="1" i="1" dirty="0">
                <a:solidFill>
                  <a:schemeClr val="accent5">
                    <a:lumMod val="75000"/>
                  </a:schemeClr>
                </a:solidFill>
                <a:cs typeface="Times New Roman" panose="02020603050405020304" pitchFamily="18" charset="0"/>
              </a:rPr>
              <a:t>Recommendation 10</a:t>
            </a:r>
            <a:r>
              <a:rPr lang="en-US" sz="2400" i="1" dirty="0">
                <a:solidFill>
                  <a:srgbClr val="000000"/>
                </a:solidFill>
                <a:cs typeface="Times New Roman" panose="02020603050405020304" pitchFamily="18" charset="0"/>
              </a:rPr>
              <a:t>	Expand the list </a:t>
            </a:r>
            <a:r>
              <a:rPr lang="en-US" sz="2400" i="1" dirty="0">
                <a:solidFill>
                  <a:srgbClr val="000000"/>
                </a:solidFill>
                <a:effectLst/>
                <a:ea typeface="Calibri" panose="020F0502020204030204" pitchFamily="34" charset="0"/>
                <a:cs typeface="Times New Roman" panose="02020603050405020304" pitchFamily="18" charset="0"/>
              </a:rPr>
              <a:t>of KHPs included in the Thessaloniki Declaration.</a:t>
            </a:r>
            <a:endParaRPr lang="en-GB" sz="2400" dirty="0">
              <a:effectLst/>
              <a:ea typeface="Calibri" panose="020F0502020204030204" pitchFamily="34" charset="0"/>
              <a:cs typeface="Times New Roman" panose="02020603050405020304" pitchFamily="18" charset="0"/>
            </a:endParaRPr>
          </a:p>
          <a:p>
            <a:pPr algn="just">
              <a:spcBef>
                <a:spcPts val="600"/>
              </a:spcBef>
            </a:pPr>
            <a:endParaRPr lang="en-US"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05327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0BA96-E405-8FCF-2A64-5B7ABC65EAEC}"/>
              </a:ext>
            </a:extLst>
          </p:cNvPr>
          <p:cNvSpPr>
            <a:spLocks noGrp="1"/>
          </p:cNvSpPr>
          <p:nvPr>
            <p:ph type="title"/>
          </p:nvPr>
        </p:nvSpPr>
        <p:spPr>
          <a:xfrm>
            <a:off x="351768" y="-169425"/>
            <a:ext cx="10515600" cy="1325563"/>
          </a:xfrm>
        </p:spPr>
        <p:txBody>
          <a:bodyPr/>
          <a:lstStyle/>
          <a:p>
            <a:r>
              <a:rPr lang="en-US" b="1" dirty="0">
                <a:solidFill>
                  <a:schemeClr val="accent5">
                    <a:lumMod val="75000"/>
                  </a:schemeClr>
                </a:solidFill>
              </a:rPr>
              <a:t>Thessaloniki Declaration-DRG Evaluation</a:t>
            </a:r>
            <a:endParaRPr lang="en-GB" b="1" dirty="0">
              <a:solidFill>
                <a:schemeClr val="accent5">
                  <a:lumMod val="75000"/>
                </a:schemeClr>
              </a:solidFill>
            </a:endParaRPr>
          </a:p>
        </p:txBody>
      </p:sp>
      <p:cxnSp>
        <p:nvCxnSpPr>
          <p:cNvPr id="5" name="Straight Connector 4">
            <a:extLst>
              <a:ext uri="{FF2B5EF4-FFF2-40B4-BE49-F238E27FC236}">
                <a16:creationId xmlns:a16="http://schemas.microsoft.com/office/drawing/2014/main" id="{7660B86E-12E9-FCFA-FA0E-6E70CA120FDC}"/>
              </a:ext>
            </a:extLst>
          </p:cNvPr>
          <p:cNvCxnSpPr/>
          <p:nvPr/>
        </p:nvCxnSpPr>
        <p:spPr>
          <a:xfrm>
            <a:off x="351768" y="914400"/>
            <a:ext cx="11067393" cy="0"/>
          </a:xfrm>
          <a:prstGeom prst="line">
            <a:avLst/>
          </a:prstGeom>
        </p:spPr>
        <p:style>
          <a:lnRef idx="3">
            <a:schemeClr val="accent5"/>
          </a:lnRef>
          <a:fillRef idx="0">
            <a:schemeClr val="accent5"/>
          </a:fillRef>
          <a:effectRef idx="2">
            <a:schemeClr val="accent5"/>
          </a:effectRef>
          <a:fontRef idx="minor">
            <a:schemeClr val="tx1"/>
          </a:fontRef>
        </p:style>
      </p:cxnSp>
      <p:pic>
        <p:nvPicPr>
          <p:cNvPr id="4" name="Picture 3">
            <a:extLst>
              <a:ext uri="{FF2B5EF4-FFF2-40B4-BE49-F238E27FC236}">
                <a16:creationId xmlns:a16="http://schemas.microsoft.com/office/drawing/2014/main" id="{A1EBF231-D8C8-46BF-060D-1F1E47AB67D3}"/>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218868" y="1156138"/>
            <a:ext cx="3440176" cy="4924150"/>
          </a:xfrm>
          <a:prstGeom prst="rect">
            <a:avLst/>
          </a:prstGeom>
          <a:ln>
            <a:solidFill>
              <a:schemeClr val="accent5">
                <a:lumMod val="75000"/>
              </a:schemeClr>
            </a:solidFill>
          </a:ln>
        </p:spPr>
      </p:pic>
      <p:pic>
        <p:nvPicPr>
          <p:cNvPr id="8" name="Picture 7">
            <a:extLst>
              <a:ext uri="{FF2B5EF4-FFF2-40B4-BE49-F238E27FC236}">
                <a16:creationId xmlns:a16="http://schemas.microsoft.com/office/drawing/2014/main" id="{DE367F21-6C04-1F58-0DD2-E6EEB223F2F3}"/>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5953093" y="1156138"/>
            <a:ext cx="3525427" cy="4924150"/>
          </a:xfrm>
          <a:prstGeom prst="rect">
            <a:avLst/>
          </a:prstGeom>
          <a:ln>
            <a:solidFill>
              <a:schemeClr val="accent5">
                <a:lumMod val="75000"/>
              </a:schemeClr>
            </a:solidFill>
          </a:ln>
        </p:spPr>
      </p:pic>
    </p:spTree>
    <p:extLst>
      <p:ext uri="{BB962C8B-B14F-4D97-AF65-F5344CB8AC3E}">
        <p14:creationId xmlns:p14="http://schemas.microsoft.com/office/powerpoint/2010/main" val="1611121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0BA96-E405-8FCF-2A64-5B7ABC65EAEC}"/>
              </a:ext>
            </a:extLst>
          </p:cNvPr>
          <p:cNvSpPr>
            <a:spLocks noGrp="1"/>
          </p:cNvSpPr>
          <p:nvPr>
            <p:ph type="title"/>
          </p:nvPr>
        </p:nvSpPr>
        <p:spPr>
          <a:xfrm>
            <a:off x="351768" y="-169425"/>
            <a:ext cx="10515600" cy="1325563"/>
          </a:xfrm>
        </p:spPr>
        <p:txBody>
          <a:bodyPr/>
          <a:lstStyle/>
          <a:p>
            <a:r>
              <a:rPr lang="en-US" b="1" dirty="0">
                <a:solidFill>
                  <a:schemeClr val="accent5">
                    <a:lumMod val="75000"/>
                  </a:schemeClr>
                </a:solidFill>
              </a:rPr>
              <a:t>Public discourse</a:t>
            </a:r>
            <a:endParaRPr lang="en-GB" b="1" dirty="0">
              <a:solidFill>
                <a:schemeClr val="accent5">
                  <a:lumMod val="75000"/>
                </a:schemeClr>
              </a:solidFill>
            </a:endParaRPr>
          </a:p>
        </p:txBody>
      </p:sp>
      <p:cxnSp>
        <p:nvCxnSpPr>
          <p:cNvPr id="5" name="Straight Connector 4">
            <a:extLst>
              <a:ext uri="{FF2B5EF4-FFF2-40B4-BE49-F238E27FC236}">
                <a16:creationId xmlns:a16="http://schemas.microsoft.com/office/drawing/2014/main" id="{7660B86E-12E9-FCFA-FA0E-6E70CA120FDC}"/>
              </a:ext>
            </a:extLst>
          </p:cNvPr>
          <p:cNvCxnSpPr/>
          <p:nvPr/>
        </p:nvCxnSpPr>
        <p:spPr>
          <a:xfrm>
            <a:off x="351768" y="914400"/>
            <a:ext cx="11067393" cy="0"/>
          </a:xfrm>
          <a:prstGeom prst="line">
            <a:avLst/>
          </a:prstGeom>
        </p:spPr>
        <p:style>
          <a:lnRef idx="3">
            <a:schemeClr val="accent5"/>
          </a:lnRef>
          <a:fillRef idx="0">
            <a:schemeClr val="accent5"/>
          </a:fillRef>
          <a:effectRef idx="2">
            <a:schemeClr val="accent5"/>
          </a:effectRef>
          <a:fontRef idx="minor">
            <a:schemeClr val="tx1"/>
          </a:fontRef>
        </p:style>
      </p:cxnSp>
      <p:sp>
        <p:nvSpPr>
          <p:cNvPr id="6" name="TextBox 5">
            <a:extLst>
              <a:ext uri="{FF2B5EF4-FFF2-40B4-BE49-F238E27FC236}">
                <a16:creationId xmlns:a16="http://schemas.microsoft.com/office/drawing/2014/main" id="{8D94D228-9623-5399-A4B9-6EB098861EF2}"/>
              </a:ext>
            </a:extLst>
          </p:cNvPr>
          <p:cNvSpPr txBox="1"/>
          <p:nvPr/>
        </p:nvSpPr>
        <p:spPr>
          <a:xfrm>
            <a:off x="1234637" y="1492469"/>
            <a:ext cx="9464566" cy="4031873"/>
          </a:xfrm>
          <a:prstGeom prst="rect">
            <a:avLst/>
          </a:prstGeom>
          <a:noFill/>
        </p:spPr>
        <p:txBody>
          <a:bodyPr wrap="square">
            <a:spAutoFit/>
          </a:bodyPr>
          <a:lstStyle/>
          <a:p>
            <a:pPr marL="2151063" indent="-2241550">
              <a:spcBef>
                <a:spcPts val="1800"/>
              </a:spcBef>
            </a:pPr>
            <a:r>
              <a:rPr lang="en-US" sz="2800" b="1" i="1" dirty="0">
                <a:solidFill>
                  <a:schemeClr val="accent5">
                    <a:lumMod val="75000"/>
                  </a:schemeClr>
                </a:solidFill>
                <a:effectLst/>
                <a:ea typeface="Calibri" panose="020F0502020204030204" pitchFamily="34" charset="0"/>
                <a:cs typeface="Times New Roman" panose="02020603050405020304" pitchFamily="18" charset="0"/>
              </a:rPr>
              <a:t>Question 1</a:t>
            </a:r>
            <a:r>
              <a:rPr lang="en-US" sz="2800" b="1" i="1" dirty="0">
                <a:solidFill>
                  <a:srgbClr val="000000"/>
                </a:solidFill>
                <a:effectLst/>
                <a:ea typeface="Calibri" panose="020F0502020204030204" pitchFamily="34" charset="0"/>
                <a:cs typeface="Times New Roman" panose="02020603050405020304" pitchFamily="18" charset="0"/>
              </a:rPr>
              <a:t>	</a:t>
            </a:r>
            <a:r>
              <a:rPr lang="en-US" sz="2800" i="1" dirty="0">
                <a:solidFill>
                  <a:srgbClr val="000000"/>
                </a:solidFill>
                <a:effectLst/>
                <a:ea typeface="Calibri" panose="020F0502020204030204" pitchFamily="34" charset="0"/>
                <a:cs typeface="Times New Roman" panose="02020603050405020304" pitchFamily="18" charset="0"/>
              </a:rPr>
              <a:t>Why are KPHs important?</a:t>
            </a:r>
          </a:p>
          <a:p>
            <a:pPr marL="2151063" indent="-2241550">
              <a:spcBef>
                <a:spcPts val="1800"/>
              </a:spcBef>
            </a:pPr>
            <a:r>
              <a:rPr lang="en-US" sz="2800" b="1" i="1" dirty="0">
                <a:solidFill>
                  <a:schemeClr val="accent5">
                    <a:lumMod val="75000"/>
                  </a:schemeClr>
                </a:solidFill>
                <a:effectLst/>
                <a:ea typeface="Calibri" panose="020F0502020204030204" pitchFamily="34" charset="0"/>
                <a:cs typeface="Times New Roman" panose="02020603050405020304" pitchFamily="18" charset="0"/>
              </a:rPr>
              <a:t>Question 2</a:t>
            </a:r>
            <a:r>
              <a:rPr lang="en-US" sz="2800" b="1" i="1" dirty="0">
                <a:solidFill>
                  <a:srgbClr val="000000"/>
                </a:solidFill>
                <a:effectLst/>
                <a:ea typeface="Calibri" panose="020F0502020204030204" pitchFamily="34" charset="0"/>
                <a:cs typeface="Times New Roman" panose="02020603050405020304" pitchFamily="18" charset="0"/>
              </a:rPr>
              <a:t>	</a:t>
            </a:r>
            <a:r>
              <a:rPr lang="en-US" sz="2800" i="1" dirty="0">
                <a:solidFill>
                  <a:srgbClr val="000000"/>
                </a:solidFill>
                <a:cs typeface="Times New Roman" panose="02020603050405020304" pitchFamily="18" charset="0"/>
              </a:rPr>
              <a:t>What do VOPEs need for streamlining KPHs? What kind of support or tools are needed?</a:t>
            </a:r>
          </a:p>
          <a:p>
            <a:pPr marL="2151063" indent="-2241550">
              <a:spcBef>
                <a:spcPts val="1800"/>
              </a:spcBef>
            </a:pPr>
            <a:r>
              <a:rPr lang="en-US" sz="2800" b="1" i="1" dirty="0">
                <a:solidFill>
                  <a:schemeClr val="accent5">
                    <a:lumMod val="75000"/>
                  </a:schemeClr>
                </a:solidFill>
                <a:effectLst/>
                <a:ea typeface="Calibri" panose="020F0502020204030204" pitchFamily="34" charset="0"/>
                <a:cs typeface="Times New Roman" panose="02020603050405020304" pitchFamily="18" charset="0"/>
              </a:rPr>
              <a:t>Question</a:t>
            </a:r>
            <a:r>
              <a:rPr lang="en-US" sz="2800" b="1" i="1" dirty="0">
                <a:solidFill>
                  <a:schemeClr val="accent5">
                    <a:lumMod val="75000"/>
                  </a:schemeClr>
                </a:solidFill>
                <a:cs typeface="Times New Roman" panose="02020603050405020304" pitchFamily="18" charset="0"/>
              </a:rPr>
              <a:t> 3</a:t>
            </a:r>
            <a:r>
              <a:rPr lang="en-US" sz="2800" i="1" dirty="0">
                <a:solidFill>
                  <a:srgbClr val="000000"/>
                </a:solidFill>
                <a:cs typeface="Times New Roman" panose="02020603050405020304" pitchFamily="18" charset="0"/>
              </a:rPr>
              <a:t>	Who might be the key actors involved in </a:t>
            </a:r>
            <a:r>
              <a:rPr lang="en-US" sz="2800" i="1" dirty="0" err="1">
                <a:solidFill>
                  <a:srgbClr val="000000"/>
                </a:solidFill>
                <a:cs typeface="Times New Roman" panose="02020603050405020304" pitchFamily="18" charset="0"/>
              </a:rPr>
              <a:t>steamlining</a:t>
            </a:r>
            <a:r>
              <a:rPr lang="en-US" sz="2800" i="1" dirty="0">
                <a:solidFill>
                  <a:srgbClr val="000000"/>
                </a:solidFill>
                <a:cs typeface="Times New Roman" panose="02020603050405020304" pitchFamily="18" charset="0"/>
              </a:rPr>
              <a:t>?</a:t>
            </a:r>
          </a:p>
          <a:p>
            <a:pPr marL="2151063" indent="-2241550">
              <a:spcBef>
                <a:spcPts val="1800"/>
              </a:spcBef>
            </a:pPr>
            <a:r>
              <a:rPr lang="en-US" sz="2800" b="1" i="1" dirty="0">
                <a:solidFill>
                  <a:schemeClr val="accent5">
                    <a:lumMod val="75000"/>
                  </a:schemeClr>
                </a:solidFill>
                <a:effectLst/>
                <a:ea typeface="Calibri" panose="020F0502020204030204" pitchFamily="34" charset="0"/>
                <a:cs typeface="Times New Roman" panose="02020603050405020304" pitchFamily="18" charset="0"/>
              </a:rPr>
              <a:t>Question</a:t>
            </a:r>
            <a:r>
              <a:rPr lang="en-US" sz="2800" b="1" i="1" dirty="0">
                <a:solidFill>
                  <a:schemeClr val="accent5">
                    <a:lumMod val="75000"/>
                  </a:schemeClr>
                </a:solidFill>
                <a:cs typeface="Times New Roman" panose="02020603050405020304" pitchFamily="18" charset="0"/>
              </a:rPr>
              <a:t> 4</a:t>
            </a:r>
            <a:r>
              <a:rPr lang="en-US" sz="2800" b="1" i="1" dirty="0">
                <a:solidFill>
                  <a:srgbClr val="000000"/>
                </a:solidFill>
                <a:cs typeface="Times New Roman" panose="02020603050405020304" pitchFamily="18" charset="0"/>
              </a:rPr>
              <a:t>	</a:t>
            </a:r>
            <a:r>
              <a:rPr lang="en-US" sz="2800" i="1" dirty="0">
                <a:solidFill>
                  <a:srgbClr val="000000"/>
                </a:solidFill>
                <a:cs typeface="Times New Roman" panose="02020603050405020304" pitchFamily="18" charset="0"/>
              </a:rPr>
              <a:t>What are the challenges and the drivers?</a:t>
            </a:r>
          </a:p>
          <a:p>
            <a:pPr marL="2151063" indent="-2241550">
              <a:spcBef>
                <a:spcPts val="1800"/>
              </a:spcBef>
            </a:pPr>
            <a:r>
              <a:rPr lang="en-US" sz="2800" b="1" i="1" dirty="0">
                <a:solidFill>
                  <a:schemeClr val="accent5">
                    <a:lumMod val="75000"/>
                  </a:schemeClr>
                </a:solidFill>
                <a:effectLst/>
                <a:ea typeface="Calibri" panose="020F0502020204030204" pitchFamily="34" charset="0"/>
                <a:cs typeface="Times New Roman" panose="02020603050405020304" pitchFamily="18" charset="0"/>
              </a:rPr>
              <a:t>Question</a:t>
            </a:r>
            <a:r>
              <a:rPr lang="en-US" sz="2800" b="1" i="1" dirty="0">
                <a:solidFill>
                  <a:schemeClr val="accent5">
                    <a:lumMod val="75000"/>
                  </a:schemeClr>
                </a:solidFill>
                <a:cs typeface="Times New Roman" panose="02020603050405020304" pitchFamily="18" charset="0"/>
              </a:rPr>
              <a:t> 5</a:t>
            </a:r>
            <a:r>
              <a:rPr lang="en-US" sz="2800" b="1" i="1" dirty="0">
                <a:solidFill>
                  <a:srgbClr val="000000"/>
                </a:solidFill>
                <a:cs typeface="Times New Roman" panose="02020603050405020304" pitchFamily="18" charset="0"/>
              </a:rPr>
              <a:t>	</a:t>
            </a:r>
            <a:r>
              <a:rPr lang="en-US" sz="2800" i="1" dirty="0">
                <a:solidFill>
                  <a:srgbClr val="000000"/>
                </a:solidFill>
                <a:cs typeface="Times New Roman" panose="02020603050405020304" pitchFamily="18" charset="0"/>
              </a:rPr>
              <a:t>What is expected from NESE?</a:t>
            </a:r>
            <a:endParaRPr lang="en-US" sz="2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4320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036F9-A42E-9896-CBAC-A46CF8D34E97}"/>
              </a:ext>
            </a:extLst>
          </p:cNvPr>
          <p:cNvSpPr>
            <a:spLocks noGrp="1"/>
          </p:cNvSpPr>
          <p:nvPr>
            <p:ph type="ctrTitle"/>
          </p:nvPr>
        </p:nvSpPr>
        <p:spPr>
          <a:xfrm>
            <a:off x="1524000" y="1689922"/>
            <a:ext cx="9144000" cy="2387600"/>
          </a:xfrm>
        </p:spPr>
        <p:txBody>
          <a:bodyPr>
            <a:normAutofit/>
          </a:bodyPr>
          <a:lstStyle/>
          <a:p>
            <a:r>
              <a:rPr lang="en-US" sz="3600" b="1" dirty="0">
                <a:solidFill>
                  <a:srgbClr val="000000"/>
                </a:solidFill>
                <a:effectLst/>
                <a:latin typeface="+mn-lt"/>
                <a:ea typeface="Calibri" panose="020F0502020204030204" pitchFamily="34" charset="0"/>
                <a:cs typeface="Times New Roman" panose="02020603050405020304" pitchFamily="18" charset="0"/>
              </a:rPr>
              <a:t>Strengthening VOPEs' capacities in Europe: A practical approach for streamlining the evaluation of Key Horizontal Principles (KHP)</a:t>
            </a:r>
            <a:br>
              <a:rPr lang="en-GB" sz="3600" dirty="0">
                <a:effectLst/>
                <a:latin typeface="+mn-lt"/>
                <a:ea typeface="Calibri" panose="020F0502020204030204" pitchFamily="34" charset="0"/>
                <a:cs typeface="Times New Roman" panose="02020603050405020304" pitchFamily="18" charset="0"/>
              </a:rPr>
            </a:br>
            <a:endParaRPr lang="en-GB" sz="3600" dirty="0">
              <a:latin typeface="+mn-lt"/>
            </a:endParaRPr>
          </a:p>
        </p:txBody>
      </p:sp>
      <p:pic>
        <p:nvPicPr>
          <p:cNvPr id="4" name="Picture 3">
            <a:extLst>
              <a:ext uri="{FF2B5EF4-FFF2-40B4-BE49-F238E27FC236}">
                <a16:creationId xmlns:a16="http://schemas.microsoft.com/office/drawing/2014/main" id="{21622CC6-5790-45AD-A9F8-B9AE3697A977}"/>
              </a:ext>
            </a:extLst>
          </p:cNvPr>
          <p:cNvPicPr>
            <a:picLocks noChangeAspect="1"/>
          </p:cNvPicPr>
          <p:nvPr/>
        </p:nvPicPr>
        <p:blipFill>
          <a:blip r:embed="rId2"/>
          <a:stretch>
            <a:fillRect/>
          </a:stretch>
        </p:blipFill>
        <p:spPr>
          <a:xfrm>
            <a:off x="303094" y="216720"/>
            <a:ext cx="1672851" cy="1646015"/>
          </a:xfrm>
          <a:prstGeom prst="rect">
            <a:avLst/>
          </a:prstGeom>
        </p:spPr>
      </p:pic>
      <p:pic>
        <p:nvPicPr>
          <p:cNvPr id="6" name="image4.jpg" descr="A picture containing text, clipart&#10;&#10;Description automatically generated">
            <a:extLst>
              <a:ext uri="{FF2B5EF4-FFF2-40B4-BE49-F238E27FC236}">
                <a16:creationId xmlns:a16="http://schemas.microsoft.com/office/drawing/2014/main" id="{8F1604DD-5799-FE97-DC1B-E252E617E88F}"/>
              </a:ext>
            </a:extLst>
          </p:cNvPr>
          <p:cNvPicPr/>
          <p:nvPr/>
        </p:nvPicPr>
        <p:blipFill>
          <a:blip r:embed="rId3"/>
          <a:srcRect/>
          <a:stretch>
            <a:fillRect/>
          </a:stretch>
        </p:blipFill>
        <p:spPr>
          <a:xfrm>
            <a:off x="8052216" y="352908"/>
            <a:ext cx="1554239" cy="686819"/>
          </a:xfrm>
          <a:prstGeom prst="rect">
            <a:avLst/>
          </a:prstGeom>
          <a:ln/>
        </p:spPr>
      </p:pic>
      <p:pic>
        <p:nvPicPr>
          <p:cNvPr id="7" name="image2.png" descr="Text, logo&#10;&#10;Description automatically generated">
            <a:extLst>
              <a:ext uri="{FF2B5EF4-FFF2-40B4-BE49-F238E27FC236}">
                <a16:creationId xmlns:a16="http://schemas.microsoft.com/office/drawing/2014/main" id="{7EF377FC-8ACB-E3FB-F78A-CA772299BFFE}"/>
              </a:ext>
            </a:extLst>
          </p:cNvPr>
          <p:cNvPicPr/>
          <p:nvPr/>
        </p:nvPicPr>
        <p:blipFill>
          <a:blip r:embed="rId4"/>
          <a:srcRect/>
          <a:stretch>
            <a:fillRect/>
          </a:stretch>
        </p:blipFill>
        <p:spPr>
          <a:xfrm>
            <a:off x="9739083" y="326132"/>
            <a:ext cx="2149823" cy="686819"/>
          </a:xfrm>
          <a:prstGeom prst="rect">
            <a:avLst/>
          </a:prstGeom>
          <a:ln/>
        </p:spPr>
      </p:pic>
      <p:sp>
        <p:nvSpPr>
          <p:cNvPr id="3" name="TextBox 2">
            <a:extLst>
              <a:ext uri="{FF2B5EF4-FFF2-40B4-BE49-F238E27FC236}">
                <a16:creationId xmlns:a16="http://schemas.microsoft.com/office/drawing/2014/main" id="{D0E0963E-37DB-BA3D-DE8A-0FF0B6B6D4B8}"/>
              </a:ext>
            </a:extLst>
          </p:cNvPr>
          <p:cNvSpPr txBox="1"/>
          <p:nvPr/>
        </p:nvSpPr>
        <p:spPr>
          <a:xfrm>
            <a:off x="2564524" y="4204497"/>
            <a:ext cx="7062951" cy="523220"/>
          </a:xfrm>
          <a:prstGeom prst="rect">
            <a:avLst/>
          </a:prstGeom>
          <a:noFill/>
        </p:spPr>
        <p:txBody>
          <a:bodyPr wrap="square" rtlCol="0">
            <a:spAutoFit/>
          </a:bodyPr>
          <a:lstStyle/>
          <a:p>
            <a:pPr algn="ctr"/>
            <a:r>
              <a:rPr lang="en-US" sz="2800" dirty="0">
                <a:solidFill>
                  <a:schemeClr val="accent5">
                    <a:lumMod val="75000"/>
                  </a:schemeClr>
                </a:solidFill>
              </a:rPr>
              <a:t>Thank you for your attention</a:t>
            </a:r>
            <a:endParaRPr lang="en-GB" sz="2800" dirty="0">
              <a:solidFill>
                <a:schemeClr val="accent5">
                  <a:lumMod val="75000"/>
                </a:schemeClr>
              </a:solidFill>
            </a:endParaRPr>
          </a:p>
        </p:txBody>
      </p:sp>
    </p:spTree>
    <p:extLst>
      <p:ext uri="{BB962C8B-B14F-4D97-AF65-F5344CB8AC3E}">
        <p14:creationId xmlns:p14="http://schemas.microsoft.com/office/powerpoint/2010/main" val="4083484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0BA96-E405-8FCF-2A64-5B7ABC65EAEC}"/>
              </a:ext>
            </a:extLst>
          </p:cNvPr>
          <p:cNvSpPr>
            <a:spLocks noGrp="1"/>
          </p:cNvSpPr>
          <p:nvPr>
            <p:ph type="title"/>
          </p:nvPr>
        </p:nvSpPr>
        <p:spPr>
          <a:xfrm>
            <a:off x="554421" y="18255"/>
            <a:ext cx="10515600" cy="1325563"/>
          </a:xfrm>
        </p:spPr>
        <p:txBody>
          <a:bodyPr/>
          <a:lstStyle/>
          <a:p>
            <a:r>
              <a:rPr lang="en-US" b="1" dirty="0">
                <a:solidFill>
                  <a:schemeClr val="accent5">
                    <a:lumMod val="75000"/>
                  </a:schemeClr>
                </a:solidFill>
              </a:rPr>
              <a:t>The project</a:t>
            </a:r>
            <a:endParaRPr lang="en-GB" b="1" dirty="0">
              <a:solidFill>
                <a:schemeClr val="accent5">
                  <a:lumMod val="75000"/>
                </a:schemeClr>
              </a:solidFill>
            </a:endParaRPr>
          </a:p>
        </p:txBody>
      </p:sp>
      <p:sp>
        <p:nvSpPr>
          <p:cNvPr id="3" name="Content Placeholder 2">
            <a:extLst>
              <a:ext uri="{FF2B5EF4-FFF2-40B4-BE49-F238E27FC236}">
                <a16:creationId xmlns:a16="http://schemas.microsoft.com/office/drawing/2014/main" id="{EE555B47-4627-67C9-B2D9-2D619FD32FF8}"/>
              </a:ext>
            </a:extLst>
          </p:cNvPr>
          <p:cNvSpPr>
            <a:spLocks noGrp="1"/>
          </p:cNvSpPr>
          <p:nvPr>
            <p:ph idx="1"/>
          </p:nvPr>
        </p:nvSpPr>
        <p:spPr>
          <a:xfrm>
            <a:off x="554421" y="1510315"/>
            <a:ext cx="10515600" cy="4351338"/>
          </a:xfrm>
        </p:spPr>
        <p:txBody>
          <a:bodyPr>
            <a:normAutofit/>
          </a:bodyPr>
          <a:lstStyle/>
          <a:p>
            <a:r>
              <a:rPr lang="en-US" dirty="0">
                <a:effectLst/>
                <a:latin typeface="Calibri" panose="020F0502020204030204" pitchFamily="34" charset="0"/>
                <a:ea typeface="Calibri" panose="020F0502020204030204" pitchFamily="34" charset="0"/>
                <a:cs typeface="Calibri" panose="020F0502020204030204" pitchFamily="34" charset="0"/>
              </a:rPr>
              <a:t>The project aimed at strengthening the cooperation among VOPEs through developing </a:t>
            </a:r>
            <a:r>
              <a:rPr lang="en-US" i="1" dirty="0">
                <a:effectLst/>
                <a:latin typeface="Calibri" panose="020F0502020204030204" pitchFamily="34" charset="0"/>
                <a:ea typeface="Calibri" panose="020F0502020204030204" pitchFamily="34" charset="0"/>
                <a:cs typeface="Calibri" panose="020F0502020204030204" pitchFamily="34" charset="0"/>
              </a:rPr>
              <a:t>Common Reference Framework</a:t>
            </a:r>
            <a:r>
              <a:rPr lang="en-US" b="1" dirty="0">
                <a:effectLst/>
                <a:latin typeface="Calibri" panose="020F0502020204030204" pitchFamily="34" charset="0"/>
                <a:ea typeface="Calibri" panose="020F0502020204030204" pitchFamily="34" charset="0"/>
                <a:cs typeface="Calibri" panose="020F0502020204030204" pitchFamily="34" charset="0"/>
              </a:rPr>
              <a:t> </a:t>
            </a:r>
            <a:r>
              <a:rPr lang="en-US" dirty="0">
                <a:effectLst/>
                <a:latin typeface="Calibri" panose="020F0502020204030204" pitchFamily="34" charset="0"/>
                <a:ea typeface="Calibri" panose="020F0502020204030204" pitchFamily="34" charset="0"/>
                <a:cs typeface="Calibri" panose="020F0502020204030204" pitchFamily="34" charset="0"/>
              </a:rPr>
              <a:t>– a tool that would support VOPEs in advocating for the implementation of the key horizontal principles of evaluation (ex. gender equality, prevention of discrimination, sustainable development, etc.). </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cxnSp>
        <p:nvCxnSpPr>
          <p:cNvPr id="5" name="Straight Connector 4">
            <a:extLst>
              <a:ext uri="{FF2B5EF4-FFF2-40B4-BE49-F238E27FC236}">
                <a16:creationId xmlns:a16="http://schemas.microsoft.com/office/drawing/2014/main" id="{7660B86E-12E9-FCFA-FA0E-6E70CA120FDC}"/>
              </a:ext>
            </a:extLst>
          </p:cNvPr>
          <p:cNvCxnSpPr/>
          <p:nvPr/>
        </p:nvCxnSpPr>
        <p:spPr>
          <a:xfrm>
            <a:off x="428297" y="1156138"/>
            <a:ext cx="11067393" cy="0"/>
          </a:xfrm>
          <a:prstGeom prst="line">
            <a:avLst/>
          </a:prstGeom>
        </p:spPr>
        <p:style>
          <a:lnRef idx="3">
            <a:schemeClr val="accent5"/>
          </a:lnRef>
          <a:fillRef idx="0">
            <a:schemeClr val="accent5"/>
          </a:fillRef>
          <a:effectRef idx="2">
            <a:schemeClr val="accent5"/>
          </a:effectRef>
          <a:fontRef idx="minor">
            <a:schemeClr val="tx1"/>
          </a:fontRef>
        </p:style>
      </p:cxnSp>
      <p:sp>
        <p:nvSpPr>
          <p:cNvPr id="6" name="TextBox 5">
            <a:extLst>
              <a:ext uri="{FF2B5EF4-FFF2-40B4-BE49-F238E27FC236}">
                <a16:creationId xmlns:a16="http://schemas.microsoft.com/office/drawing/2014/main" id="{E14257CE-1DB8-E8B2-C80D-E8C8289EC1F5}"/>
              </a:ext>
            </a:extLst>
          </p:cNvPr>
          <p:cNvSpPr txBox="1"/>
          <p:nvPr/>
        </p:nvSpPr>
        <p:spPr>
          <a:xfrm>
            <a:off x="620109" y="3724077"/>
            <a:ext cx="11067393" cy="2277547"/>
          </a:xfrm>
          <a:prstGeom prst="rect">
            <a:avLst/>
          </a:prstGeom>
          <a:solidFill>
            <a:schemeClr val="accent5">
              <a:lumMod val="20000"/>
              <a:lumOff val="80000"/>
            </a:schemeClr>
          </a:solidFill>
        </p:spPr>
        <p:txBody>
          <a:bodyPr wrap="square" rtlCol="0">
            <a:spAutoFit/>
          </a:bodyPr>
          <a:lstStyle/>
          <a:p>
            <a:r>
              <a:rPr lang="en-US" sz="2200" i="1" dirty="0">
                <a:effectLst/>
                <a:latin typeface="Calibri" panose="020F0502020204030204" pitchFamily="34" charset="0"/>
                <a:ea typeface="Calibri" panose="020F0502020204030204" pitchFamily="34" charset="0"/>
                <a:cs typeface="Calibri" panose="020F0502020204030204" pitchFamily="34" charset="0"/>
              </a:rPr>
              <a:t>The project “Strengthening VOPEs' capacities in Europe: A practical approach for streamlining the evaluation of Key Horizontal Principles (KHP)” was conducted by VOPEs from 8 European countries Austria, Germany, Greece, Italy, North Macedonia, Poland, Serbia and Spain. </a:t>
            </a:r>
          </a:p>
          <a:p>
            <a:pPr>
              <a:spcBef>
                <a:spcPts val="1200"/>
              </a:spcBef>
            </a:pPr>
            <a:r>
              <a:rPr lang="en-US" sz="2200" i="1" dirty="0">
                <a:effectLst/>
                <a:latin typeface="Calibri" panose="020F0502020204030204" pitchFamily="34" charset="0"/>
                <a:ea typeface="Calibri" panose="020F0502020204030204" pitchFamily="34" charset="0"/>
                <a:cs typeface="Calibri" panose="020F0502020204030204" pitchFamily="34" charset="0"/>
              </a:rPr>
              <a:t>The project was funded by the IOCE and </a:t>
            </a:r>
            <a:r>
              <a:rPr lang="en-US" sz="2200" i="1" dirty="0" err="1">
                <a:effectLst/>
                <a:latin typeface="Calibri" panose="020F0502020204030204" pitchFamily="34" charset="0"/>
                <a:ea typeface="Calibri" panose="020F0502020204030204" pitchFamily="34" charset="0"/>
                <a:cs typeface="Calibri" panose="020F0502020204030204" pitchFamily="34" charset="0"/>
              </a:rPr>
              <a:t>Evalpartners</a:t>
            </a:r>
            <a:r>
              <a:rPr lang="en-US" sz="2200" i="1" dirty="0">
                <a:effectLst/>
                <a:latin typeface="Calibri" panose="020F0502020204030204" pitchFamily="34" charset="0"/>
                <a:ea typeface="Calibri" panose="020F0502020204030204" pitchFamily="34" charset="0"/>
                <a:cs typeface="Calibri" panose="020F0502020204030204" pitchFamily="34" charset="0"/>
              </a:rPr>
              <a:t> under the </a:t>
            </a:r>
            <a:r>
              <a:rPr lang="en-US" sz="2200" i="1" dirty="0">
                <a:solidFill>
                  <a:srgbClr val="006FC0"/>
                </a:solidFill>
                <a:effectLst/>
                <a:latin typeface="Calibri" panose="020F0502020204030204" pitchFamily="34" charset="0"/>
                <a:ea typeface="Calibri" panose="020F0502020204030204" pitchFamily="34" charset="0"/>
                <a:cs typeface="Calibri" panose="020F0502020204030204" pitchFamily="34" charset="0"/>
              </a:rPr>
              <a:t>Peer-to-Peer (P2P) Grants Program 2021 - Evaluation as an agile tool for an appropriate response in uncertain times. </a:t>
            </a:r>
            <a:endParaRPr lang="en-GB"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2200" dirty="0"/>
          </a:p>
        </p:txBody>
      </p:sp>
    </p:spTree>
    <p:extLst>
      <p:ext uri="{BB962C8B-B14F-4D97-AF65-F5344CB8AC3E}">
        <p14:creationId xmlns:p14="http://schemas.microsoft.com/office/powerpoint/2010/main" val="613547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0BA96-E405-8FCF-2A64-5B7ABC65EAEC}"/>
              </a:ext>
            </a:extLst>
          </p:cNvPr>
          <p:cNvSpPr>
            <a:spLocks noGrp="1"/>
          </p:cNvSpPr>
          <p:nvPr>
            <p:ph type="title"/>
          </p:nvPr>
        </p:nvSpPr>
        <p:spPr>
          <a:xfrm>
            <a:off x="554421" y="-237263"/>
            <a:ext cx="10515600" cy="1325563"/>
          </a:xfrm>
        </p:spPr>
        <p:txBody>
          <a:bodyPr/>
          <a:lstStyle/>
          <a:p>
            <a:r>
              <a:rPr lang="en-US" b="1" dirty="0">
                <a:solidFill>
                  <a:schemeClr val="accent5">
                    <a:lumMod val="75000"/>
                  </a:schemeClr>
                </a:solidFill>
              </a:rPr>
              <a:t>The partners</a:t>
            </a:r>
            <a:endParaRPr lang="en-GB" b="1" dirty="0">
              <a:solidFill>
                <a:schemeClr val="accent5">
                  <a:lumMod val="75000"/>
                </a:schemeClr>
              </a:solidFill>
            </a:endParaRPr>
          </a:p>
        </p:txBody>
      </p:sp>
      <p:cxnSp>
        <p:nvCxnSpPr>
          <p:cNvPr id="5" name="Straight Connector 4">
            <a:extLst>
              <a:ext uri="{FF2B5EF4-FFF2-40B4-BE49-F238E27FC236}">
                <a16:creationId xmlns:a16="http://schemas.microsoft.com/office/drawing/2014/main" id="{7660B86E-12E9-FCFA-FA0E-6E70CA120FDC}"/>
              </a:ext>
            </a:extLst>
          </p:cNvPr>
          <p:cNvCxnSpPr/>
          <p:nvPr/>
        </p:nvCxnSpPr>
        <p:spPr>
          <a:xfrm>
            <a:off x="470338" y="809297"/>
            <a:ext cx="11067393" cy="0"/>
          </a:xfrm>
          <a:prstGeom prst="line">
            <a:avLst/>
          </a:prstGeom>
        </p:spPr>
        <p:style>
          <a:lnRef idx="3">
            <a:schemeClr val="accent5"/>
          </a:lnRef>
          <a:fillRef idx="0">
            <a:schemeClr val="accent5"/>
          </a:fillRef>
          <a:effectRef idx="2">
            <a:schemeClr val="accent5"/>
          </a:effectRef>
          <a:fontRef idx="minor">
            <a:schemeClr val="tx1"/>
          </a:fontRef>
        </p:style>
      </p:cxnSp>
      <p:sp>
        <p:nvSpPr>
          <p:cNvPr id="6" name="TextBox 5">
            <a:extLst>
              <a:ext uri="{FF2B5EF4-FFF2-40B4-BE49-F238E27FC236}">
                <a16:creationId xmlns:a16="http://schemas.microsoft.com/office/drawing/2014/main" id="{E14257CE-1DB8-E8B2-C80D-E8C8289EC1F5}"/>
              </a:ext>
            </a:extLst>
          </p:cNvPr>
          <p:cNvSpPr txBox="1"/>
          <p:nvPr/>
        </p:nvSpPr>
        <p:spPr>
          <a:xfrm>
            <a:off x="286408" y="914400"/>
            <a:ext cx="6555827" cy="5293757"/>
          </a:xfrm>
          <a:prstGeom prst="rect">
            <a:avLst/>
          </a:prstGeom>
          <a:noFill/>
        </p:spPr>
        <p:txBody>
          <a:bodyPr wrap="square" rtlCol="0">
            <a:spAutoFit/>
          </a:bodyPr>
          <a:lstStyle/>
          <a:p>
            <a:pPr marL="457200" indent="-457200">
              <a:buFont typeface="+mj-lt"/>
              <a:buAutoNum type="arabicPeriod"/>
            </a:pPr>
            <a:r>
              <a:rPr lang="en-US" sz="2200" i="1" dirty="0">
                <a:effectLst/>
                <a:latin typeface="Calibri" panose="020F0502020204030204" pitchFamily="34" charset="0"/>
                <a:ea typeface="Calibri" panose="020F0502020204030204" pitchFamily="34" charset="0"/>
                <a:cs typeface="Calibri" panose="020F0502020204030204" pitchFamily="34" charset="0"/>
              </a:rPr>
              <a:t>Konstantina (Tina) Orfanidou &amp; Prof</a:t>
            </a:r>
            <a:r>
              <a:rPr lang="en-US" sz="2200" i="1" dirty="0">
                <a:latin typeface="Calibri" panose="020F0502020204030204" pitchFamily="34" charset="0"/>
                <a:ea typeface="Calibri" panose="020F0502020204030204" pitchFamily="34" charset="0"/>
                <a:cs typeface="Calibri" panose="020F0502020204030204" pitchFamily="34" charset="0"/>
              </a:rPr>
              <a:t>. Vivienne </a:t>
            </a:r>
            <a:r>
              <a:rPr lang="en-US" sz="2200" i="1" dirty="0" err="1">
                <a:latin typeface="Calibri" panose="020F0502020204030204" pitchFamily="34" charset="0"/>
                <a:ea typeface="Calibri" panose="020F0502020204030204" pitchFamily="34" charset="0"/>
                <a:cs typeface="Calibri" panose="020F0502020204030204" pitchFamily="34" charset="0"/>
              </a:rPr>
              <a:t>Boufounou</a:t>
            </a:r>
            <a:r>
              <a:rPr lang="en-US" sz="2200" i="1" dirty="0">
                <a:latin typeface="Calibri" panose="020F0502020204030204" pitchFamily="34" charset="0"/>
                <a:ea typeface="Calibri" panose="020F0502020204030204" pitchFamily="34" charset="0"/>
                <a:cs typeface="Calibri" panose="020F0502020204030204" pitchFamily="34" charset="0"/>
              </a:rPr>
              <a:t>, </a:t>
            </a:r>
            <a:r>
              <a:rPr lang="en-US" sz="2000" dirty="0">
                <a:latin typeface="Calibri Light" panose="020F0302020204030204" pitchFamily="34" charset="0"/>
                <a:cs typeface="Times New Roman" panose="02020603050405020304" pitchFamily="18" charset="0"/>
              </a:rPr>
              <a:t>Hellenic Evaluation Society (HES)  </a:t>
            </a:r>
          </a:p>
          <a:p>
            <a:pPr marL="457200" indent="-457200">
              <a:buFont typeface="+mj-lt"/>
              <a:buAutoNum type="arabicPeriod"/>
            </a:pPr>
            <a:r>
              <a:rPr lang="en-US" sz="2200" i="1" dirty="0">
                <a:effectLst/>
                <a:latin typeface="Calibri" panose="020F0502020204030204" pitchFamily="34" charset="0"/>
                <a:ea typeface="Calibri" panose="020F0502020204030204" pitchFamily="34" charset="0"/>
                <a:cs typeface="Calibri" panose="020F0502020204030204" pitchFamily="34" charset="0"/>
              </a:rPr>
              <a:t>Mihajlo </a:t>
            </a:r>
            <a:r>
              <a:rPr lang="en-US" sz="2200" i="1" dirty="0" err="1">
                <a:effectLst/>
                <a:latin typeface="Calibri" panose="020F0502020204030204" pitchFamily="34" charset="0"/>
                <a:ea typeface="Calibri" panose="020F0502020204030204" pitchFamily="34" charset="0"/>
                <a:cs typeface="Calibri" panose="020F0502020204030204" pitchFamily="34" charset="0"/>
              </a:rPr>
              <a:t>Djukic</a:t>
            </a:r>
            <a:r>
              <a:rPr lang="en-US" sz="2200" i="1" dirty="0">
                <a:effectLst/>
                <a:latin typeface="Calibri" panose="020F0502020204030204" pitchFamily="34" charset="0"/>
                <a:ea typeface="Calibri" panose="020F0502020204030204" pitchFamily="34" charset="0"/>
                <a:cs typeface="Calibri" panose="020F0502020204030204" pitchFamily="34" charset="0"/>
              </a:rPr>
              <a:t>, </a:t>
            </a:r>
            <a:r>
              <a:rPr lang="en-US" sz="2000" dirty="0">
                <a:latin typeface="Calibri Light" panose="020F0302020204030204" pitchFamily="34" charset="0"/>
                <a:cs typeface="Times New Roman" panose="02020603050405020304" pitchFamily="18" charset="0"/>
              </a:rPr>
              <a:t>Informal Network of Evaluators Serbia (INES)</a:t>
            </a:r>
          </a:p>
          <a:p>
            <a:pPr marL="457200" indent="-457200">
              <a:buFont typeface="+mj-lt"/>
              <a:buAutoNum type="arabicPeriod"/>
            </a:pPr>
            <a:r>
              <a:rPr lang="en-US" sz="2200" i="1" dirty="0">
                <a:effectLst/>
                <a:latin typeface="Calibri" panose="020F0502020204030204" pitchFamily="34" charset="0"/>
                <a:ea typeface="Calibri" panose="020F0502020204030204" pitchFamily="34" charset="0"/>
                <a:cs typeface="Calibri" panose="020F0502020204030204" pitchFamily="34" charset="0"/>
              </a:rPr>
              <a:t>Aida El Khoury de Paula, </a:t>
            </a:r>
            <a:r>
              <a:rPr lang="en-US" sz="2000" dirty="0">
                <a:latin typeface="Calibri Light" panose="020F0302020204030204" pitchFamily="34" charset="0"/>
                <a:cs typeface="Times New Roman" panose="02020603050405020304" pitchFamily="18" charset="0"/>
              </a:rPr>
              <a:t>Iberian Association of Professional Evaluators (APROEVAL)</a:t>
            </a:r>
          </a:p>
          <a:p>
            <a:pPr marL="457200" indent="-457200">
              <a:buFont typeface="+mj-lt"/>
              <a:buAutoNum type="arabicPeriod"/>
            </a:pPr>
            <a:r>
              <a:rPr lang="en-US" sz="2200" i="1" dirty="0">
                <a:effectLst/>
                <a:latin typeface="Calibri" panose="020F0502020204030204" pitchFamily="34" charset="0"/>
                <a:ea typeface="Calibri" panose="020F0502020204030204" pitchFamily="34" charset="0"/>
                <a:cs typeface="Calibri" panose="020F0502020204030204" pitchFamily="34" charset="0"/>
              </a:rPr>
              <a:t>Angela Wroblewski, </a:t>
            </a:r>
            <a:r>
              <a:rPr lang="en-US" sz="2000" dirty="0" err="1">
                <a:latin typeface="Calibri Light" panose="020F0302020204030204" pitchFamily="34" charset="0"/>
                <a:cs typeface="Times New Roman" panose="02020603050405020304" pitchFamily="18" charset="0"/>
              </a:rPr>
              <a:t>DeGEval</a:t>
            </a:r>
            <a:r>
              <a:rPr lang="en-US" sz="2000" dirty="0">
                <a:latin typeface="Calibri Light" panose="020F0302020204030204" pitchFamily="34" charset="0"/>
                <a:cs typeface="Times New Roman" panose="02020603050405020304" pitchFamily="18" charset="0"/>
              </a:rPr>
              <a:t> – Evaluation Society (Gesellschaft für Evaluation </a:t>
            </a:r>
            <a:r>
              <a:rPr lang="en-US" sz="2000" dirty="0" err="1">
                <a:latin typeface="Calibri Light" panose="020F0302020204030204" pitchFamily="34" charset="0"/>
                <a:cs typeface="Times New Roman" panose="02020603050405020304" pitchFamily="18" charset="0"/>
              </a:rPr>
              <a:t>e.V.</a:t>
            </a:r>
            <a:r>
              <a:rPr lang="en-US" sz="2000" dirty="0">
                <a:latin typeface="Calibri Light" panose="020F0302020204030204" pitchFamily="34" charset="0"/>
                <a:cs typeface="Times New Roman" panose="02020603050405020304" pitchFamily="18" charset="0"/>
              </a:rPr>
              <a:t>)</a:t>
            </a:r>
          </a:p>
          <a:p>
            <a:pPr marL="457200" indent="-457200">
              <a:buFont typeface="+mj-lt"/>
              <a:buAutoNum type="arabicPeriod"/>
            </a:pPr>
            <a:r>
              <a:rPr lang="en-US" sz="2200" i="1" dirty="0">
                <a:effectLst/>
                <a:latin typeface="Calibri" panose="020F0502020204030204" pitchFamily="34" charset="0"/>
                <a:ea typeface="Calibri" panose="020F0502020204030204" pitchFamily="34" charset="0"/>
                <a:cs typeface="Calibri" panose="020F0502020204030204" pitchFamily="34" charset="0"/>
              </a:rPr>
              <a:t>Monika </a:t>
            </a:r>
            <a:r>
              <a:rPr lang="en-US" sz="2200" i="1" dirty="0" err="1">
                <a:effectLst/>
                <a:latin typeface="Calibri" panose="020F0502020204030204" pitchFamily="34" charset="0"/>
                <a:ea typeface="Calibri" panose="020F0502020204030204" pitchFamily="34" charset="0"/>
                <a:cs typeface="Calibri" panose="020F0502020204030204" pitchFamily="34" charset="0"/>
              </a:rPr>
              <a:t>Bartosiewicz</a:t>
            </a:r>
            <a:r>
              <a:rPr lang="en-US" sz="2200" i="1" dirty="0">
                <a:effectLst/>
                <a:latin typeface="Calibri" panose="020F0502020204030204" pitchFamily="34" charset="0"/>
                <a:ea typeface="Calibri" panose="020F0502020204030204" pitchFamily="34" charset="0"/>
                <a:cs typeface="Calibri" panose="020F0502020204030204" pitchFamily="34" charset="0"/>
              </a:rPr>
              <a:t> </a:t>
            </a:r>
            <a:r>
              <a:rPr lang="en-US" sz="2200" i="1" dirty="0" err="1">
                <a:effectLst/>
                <a:latin typeface="Calibri" panose="020F0502020204030204" pitchFamily="34" charset="0"/>
                <a:ea typeface="Calibri" panose="020F0502020204030204" pitchFamily="34" charset="0"/>
                <a:cs typeface="Calibri" panose="020F0502020204030204" pitchFamily="34" charset="0"/>
              </a:rPr>
              <a:t>Niziołek</a:t>
            </a:r>
            <a:r>
              <a:rPr lang="en-US" sz="2200" i="1" dirty="0">
                <a:effectLst/>
                <a:latin typeface="Calibri" panose="020F0502020204030204" pitchFamily="34" charset="0"/>
                <a:ea typeface="Calibri" panose="020F0502020204030204" pitchFamily="34" charset="0"/>
                <a:cs typeface="Calibri" panose="020F0502020204030204" pitchFamily="34" charset="0"/>
              </a:rPr>
              <a:t>, </a:t>
            </a:r>
            <a:r>
              <a:rPr lang="en-US" sz="2000" dirty="0">
                <a:latin typeface="Calibri Light" panose="020F0302020204030204" pitchFamily="34" charset="0"/>
                <a:cs typeface="Times New Roman" panose="02020603050405020304" pitchFamily="18" charset="0"/>
              </a:rPr>
              <a:t>Polish Evaluation Society (PES)</a:t>
            </a:r>
          </a:p>
          <a:p>
            <a:pPr marL="457200" indent="-457200">
              <a:buFont typeface="+mj-lt"/>
              <a:buAutoNum type="arabicPeriod"/>
            </a:pPr>
            <a:r>
              <a:rPr lang="en-US" sz="2200" i="1" dirty="0">
                <a:effectLst/>
                <a:latin typeface="Calibri" panose="020F0502020204030204" pitchFamily="34" charset="0"/>
                <a:ea typeface="Calibri" panose="020F0502020204030204" pitchFamily="34" charset="0"/>
                <a:cs typeface="Calibri" panose="020F0502020204030204" pitchFamily="34" charset="0"/>
              </a:rPr>
              <a:t>Vlatko Danilov, </a:t>
            </a:r>
            <a:r>
              <a:rPr lang="en-US" sz="2000" dirty="0">
                <a:latin typeface="Calibri Light" panose="020F0302020204030204" pitchFamily="34" charset="0"/>
                <a:cs typeface="Times New Roman" panose="02020603050405020304" pitchFamily="18" charset="0"/>
              </a:rPr>
              <a:t>Macedonian Evaluation Network (MEN)</a:t>
            </a:r>
          </a:p>
          <a:p>
            <a:pPr marL="457200" indent="-457200">
              <a:buFont typeface="+mj-lt"/>
              <a:buAutoNum type="arabicPeriod"/>
            </a:pPr>
            <a:r>
              <a:rPr lang="en-US" sz="2200" i="1" dirty="0">
                <a:effectLst/>
                <a:latin typeface="Calibri" panose="020F0502020204030204" pitchFamily="34" charset="0"/>
                <a:ea typeface="Calibri" panose="020F0502020204030204" pitchFamily="34" charset="0"/>
                <a:cs typeface="Calibri" panose="020F0502020204030204" pitchFamily="34" charset="0"/>
              </a:rPr>
              <a:t>Nicola ORLANDO, </a:t>
            </a:r>
            <a:r>
              <a:rPr lang="en-GB" sz="2000" dirty="0">
                <a:latin typeface="Calibri Light" panose="020F0302020204030204" pitchFamily="34" charset="0"/>
                <a:cs typeface="Times New Roman" panose="02020603050405020304" pitchFamily="18" charset="0"/>
              </a:rPr>
              <a:t>Italian Evaluation Association (AIV)</a:t>
            </a:r>
            <a:endParaRPr lang="en-US" sz="2200" i="1" dirty="0">
              <a:effectLst/>
              <a:latin typeface="Calibri" panose="020F0502020204030204" pitchFamily="34" charset="0"/>
              <a:ea typeface="Calibri" panose="020F0502020204030204" pitchFamily="34" charset="0"/>
              <a:cs typeface="Calibri" panose="020F0502020204030204" pitchFamily="34" charset="0"/>
            </a:endParaRPr>
          </a:p>
          <a:p>
            <a:pPr marL="457200" indent="-457200">
              <a:buFont typeface="+mj-lt"/>
              <a:buAutoNum type="arabicPeriod"/>
            </a:pPr>
            <a:r>
              <a:rPr lang="en-US" sz="2200" i="1" dirty="0" err="1">
                <a:effectLst/>
                <a:latin typeface="Calibri" panose="020F0502020204030204" pitchFamily="34" charset="0"/>
                <a:ea typeface="Calibri" panose="020F0502020204030204" pitchFamily="34" charset="0"/>
                <a:cs typeface="Calibri" panose="020F0502020204030204" pitchFamily="34" charset="0"/>
              </a:rPr>
              <a:t>Danièle</a:t>
            </a:r>
            <a:r>
              <a:rPr lang="en-US" sz="2200" i="1" dirty="0">
                <a:effectLst/>
                <a:latin typeface="Calibri" panose="020F0502020204030204" pitchFamily="34" charset="0"/>
                <a:ea typeface="Calibri" panose="020F0502020204030204" pitchFamily="34" charset="0"/>
                <a:cs typeface="Calibri" panose="020F0502020204030204" pitchFamily="34" charset="0"/>
              </a:rPr>
              <a:t> </a:t>
            </a:r>
            <a:r>
              <a:rPr lang="en-US" sz="2200" i="1" dirty="0" err="1">
                <a:effectLst/>
                <a:latin typeface="Calibri" panose="020F0502020204030204" pitchFamily="34" charset="0"/>
                <a:ea typeface="Calibri" panose="020F0502020204030204" pitchFamily="34" charset="0"/>
                <a:cs typeface="Calibri" panose="020F0502020204030204" pitchFamily="34" charset="0"/>
              </a:rPr>
              <a:t>Lamarque</a:t>
            </a:r>
            <a:r>
              <a:rPr lang="en-US" sz="2200" i="1" dirty="0">
                <a:effectLst/>
                <a:latin typeface="Calibri" panose="020F0502020204030204" pitchFamily="34" charset="0"/>
                <a:ea typeface="Calibri" panose="020F0502020204030204" pitchFamily="34" charset="0"/>
                <a:cs typeface="Calibri" panose="020F0502020204030204" pitchFamily="34" charset="0"/>
              </a:rPr>
              <a:t>, </a:t>
            </a:r>
            <a:r>
              <a:rPr lang="en-US" sz="2000" dirty="0">
                <a:latin typeface="Calibri Light" panose="020F0302020204030204" pitchFamily="34" charset="0"/>
                <a:cs typeface="Times New Roman" panose="02020603050405020304" pitchFamily="18" charset="0"/>
              </a:rPr>
              <a:t>Chief Editor of the Management and Finance Review, Member of the European Court of Auditors, Chair of the European Evaluation Society (EES) Jan 2020 - Dec 2021</a:t>
            </a:r>
            <a:endParaRPr lang="en-GB" sz="2200" dirty="0"/>
          </a:p>
        </p:txBody>
      </p:sp>
      <p:sp>
        <p:nvSpPr>
          <p:cNvPr id="8" name="Content Placeholder 2">
            <a:extLst>
              <a:ext uri="{FF2B5EF4-FFF2-40B4-BE49-F238E27FC236}">
                <a16:creationId xmlns:a16="http://schemas.microsoft.com/office/drawing/2014/main" id="{496A7E4E-B1A0-E4F6-C429-93FFD89B3979}"/>
              </a:ext>
            </a:extLst>
          </p:cNvPr>
          <p:cNvSpPr txBox="1">
            <a:spLocks/>
          </p:cNvSpPr>
          <p:nvPr/>
        </p:nvSpPr>
        <p:spPr>
          <a:xfrm>
            <a:off x="6997262" y="914400"/>
            <a:ext cx="5065986" cy="5479065"/>
          </a:xfrm>
          <a:prstGeom prst="rect">
            <a:avLst/>
          </a:prstGeom>
          <a:solidFill>
            <a:schemeClr val="accent5">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Bef>
                <a:spcPts val="600"/>
              </a:spcBef>
              <a:buClr>
                <a:srgbClr val="8496B0"/>
              </a:buClr>
              <a:buFont typeface="Wingdings" panose="05000000000000000000" pitchFamily="2" charset="2"/>
              <a:buChar char=""/>
            </a:pPr>
            <a:r>
              <a:rPr lang="en-US" sz="2400" b="1" dirty="0" err="1">
                <a:latin typeface="Calibri Light" panose="020F0302020204030204" pitchFamily="34" charset="0"/>
                <a:cs typeface="Times New Roman" panose="02020603050405020304" pitchFamily="18" charset="0"/>
              </a:rPr>
              <a:t>DeGEval</a:t>
            </a:r>
            <a:r>
              <a:rPr lang="en-US" sz="2400" b="1" dirty="0">
                <a:latin typeface="Calibri Light" panose="020F0302020204030204" pitchFamily="34" charset="0"/>
                <a:cs typeface="Times New Roman" panose="02020603050405020304" pitchFamily="18" charset="0"/>
              </a:rPr>
              <a:t> – Evaluation Society (Gesellschaft für Evaluation </a:t>
            </a:r>
            <a:r>
              <a:rPr lang="en-US" sz="2400" b="1" dirty="0" err="1">
                <a:latin typeface="Calibri Light" panose="020F0302020204030204" pitchFamily="34" charset="0"/>
                <a:cs typeface="Times New Roman" panose="02020603050405020304" pitchFamily="18" charset="0"/>
              </a:rPr>
              <a:t>e.V.</a:t>
            </a:r>
            <a:r>
              <a:rPr lang="en-US" sz="2400" b="1" dirty="0">
                <a:latin typeface="Calibri Light" panose="020F0302020204030204" pitchFamily="34" charset="0"/>
                <a:cs typeface="Times New Roman" panose="02020603050405020304" pitchFamily="18" charset="0"/>
              </a:rPr>
              <a:t>)</a:t>
            </a:r>
            <a:endParaRPr lang="en-GB" sz="2400" b="1" dirty="0">
              <a:latin typeface="Calibri Light" panose="020F0302020204030204" pitchFamily="34" charset="0"/>
              <a:cs typeface="Times New Roman" panose="02020603050405020304" pitchFamily="18" charset="0"/>
            </a:endParaRPr>
          </a:p>
          <a:p>
            <a:pPr marL="342900" indent="-342900">
              <a:buClr>
                <a:srgbClr val="8496B0"/>
              </a:buClr>
              <a:buFont typeface="Wingdings" panose="05000000000000000000" pitchFamily="2" charset="2"/>
              <a:buChar char=""/>
            </a:pPr>
            <a:r>
              <a:rPr lang="en-US" sz="2400" b="1" dirty="0">
                <a:latin typeface="Calibri Light" panose="020F0302020204030204" pitchFamily="34" charset="0"/>
                <a:cs typeface="Times New Roman" panose="02020603050405020304" pitchFamily="18" charset="0"/>
              </a:rPr>
              <a:t>Hellenic Evaluation Society (HES)</a:t>
            </a:r>
            <a:endParaRPr lang="en-GB" sz="2400" b="1" dirty="0">
              <a:latin typeface="Calibri Light" panose="020F0302020204030204" pitchFamily="34" charset="0"/>
              <a:cs typeface="Times New Roman" panose="02020603050405020304" pitchFamily="18" charset="0"/>
            </a:endParaRPr>
          </a:p>
          <a:p>
            <a:pPr marL="342900" indent="-342900">
              <a:buClr>
                <a:srgbClr val="8496B0"/>
              </a:buClr>
              <a:buFont typeface="Wingdings" panose="05000000000000000000" pitchFamily="2" charset="2"/>
              <a:buChar char=""/>
            </a:pPr>
            <a:r>
              <a:rPr lang="en-US" sz="2400" b="1" dirty="0">
                <a:latin typeface="Calibri Light" panose="020F0302020204030204" pitchFamily="34" charset="0"/>
                <a:cs typeface="Times New Roman" panose="02020603050405020304" pitchFamily="18" charset="0"/>
              </a:rPr>
              <a:t>Iberian Association of Professional Evaluators (APROEVAL)</a:t>
            </a:r>
            <a:endParaRPr lang="en-GB" sz="2400" b="1" dirty="0">
              <a:latin typeface="Calibri Light" panose="020F0302020204030204" pitchFamily="34" charset="0"/>
              <a:cs typeface="Times New Roman" panose="02020603050405020304" pitchFamily="18" charset="0"/>
            </a:endParaRPr>
          </a:p>
          <a:p>
            <a:pPr marL="342900" indent="-342900">
              <a:buClr>
                <a:srgbClr val="8496B0"/>
              </a:buClr>
              <a:buFont typeface="Wingdings" panose="05000000000000000000" pitchFamily="2" charset="2"/>
              <a:buChar char=""/>
            </a:pPr>
            <a:r>
              <a:rPr lang="en-US" sz="2400" b="1" dirty="0">
                <a:latin typeface="Calibri Light" panose="020F0302020204030204" pitchFamily="34" charset="0"/>
                <a:cs typeface="Times New Roman" panose="02020603050405020304" pitchFamily="18" charset="0"/>
              </a:rPr>
              <a:t>Informal Network of Evaluators Serbia (INES)</a:t>
            </a:r>
          </a:p>
          <a:p>
            <a:pPr marL="342900" indent="-342900">
              <a:buClr>
                <a:srgbClr val="8496B0"/>
              </a:buClr>
              <a:buFont typeface="Wingdings" panose="05000000000000000000" pitchFamily="2" charset="2"/>
              <a:buChar char=""/>
            </a:pPr>
            <a:r>
              <a:rPr lang="en-GB" sz="2400" b="1" dirty="0">
                <a:latin typeface="Calibri Light" panose="020F0302020204030204" pitchFamily="34" charset="0"/>
                <a:cs typeface="Times New Roman" panose="02020603050405020304" pitchFamily="18" charset="0"/>
              </a:rPr>
              <a:t>Italian Evaluation Association [</a:t>
            </a:r>
            <a:r>
              <a:rPr lang="en-GB" sz="2400" b="1" dirty="0" err="1">
                <a:latin typeface="Calibri Light" panose="020F0302020204030204" pitchFamily="34" charset="0"/>
                <a:cs typeface="Times New Roman" panose="02020603050405020304" pitchFamily="18" charset="0"/>
              </a:rPr>
              <a:t>Associazione</a:t>
            </a:r>
            <a:r>
              <a:rPr lang="en-GB" sz="2400" b="1" dirty="0">
                <a:latin typeface="Calibri Light" panose="020F0302020204030204" pitchFamily="34" charset="0"/>
                <a:cs typeface="Times New Roman" panose="02020603050405020304" pitchFamily="18" charset="0"/>
              </a:rPr>
              <a:t> </a:t>
            </a:r>
            <a:r>
              <a:rPr lang="en-GB" sz="2400" b="1" dirty="0" err="1">
                <a:latin typeface="Calibri Light" panose="020F0302020204030204" pitchFamily="34" charset="0"/>
                <a:cs typeface="Times New Roman" panose="02020603050405020304" pitchFamily="18" charset="0"/>
              </a:rPr>
              <a:t>Italiana</a:t>
            </a:r>
            <a:r>
              <a:rPr lang="en-GB" sz="2400" b="1" dirty="0">
                <a:latin typeface="Calibri Light" panose="020F0302020204030204" pitchFamily="34" charset="0"/>
                <a:cs typeface="Times New Roman" panose="02020603050405020304" pitchFamily="18" charset="0"/>
              </a:rPr>
              <a:t> di </a:t>
            </a:r>
            <a:r>
              <a:rPr lang="en-GB" sz="2400" b="1" dirty="0" err="1">
                <a:latin typeface="Calibri Light" panose="020F0302020204030204" pitchFamily="34" charset="0"/>
                <a:cs typeface="Times New Roman" panose="02020603050405020304" pitchFamily="18" charset="0"/>
              </a:rPr>
              <a:t>Valutazione</a:t>
            </a:r>
            <a:r>
              <a:rPr lang="en-GB" sz="2400" b="1" dirty="0">
                <a:latin typeface="Calibri Light" panose="020F0302020204030204" pitchFamily="34" charset="0"/>
                <a:cs typeface="Times New Roman" panose="02020603050405020304" pitchFamily="18" charset="0"/>
              </a:rPr>
              <a:t> (AIV)]</a:t>
            </a:r>
          </a:p>
          <a:p>
            <a:pPr marL="342900" indent="-342900">
              <a:buClr>
                <a:srgbClr val="8496B0"/>
              </a:buClr>
              <a:buFont typeface="Wingdings" panose="05000000000000000000" pitchFamily="2" charset="2"/>
              <a:buChar char=""/>
            </a:pPr>
            <a:r>
              <a:rPr lang="en-US" sz="2400" b="1" dirty="0">
                <a:latin typeface="Calibri Light" panose="020F0302020204030204" pitchFamily="34" charset="0"/>
                <a:cs typeface="Times New Roman" panose="02020603050405020304" pitchFamily="18" charset="0"/>
              </a:rPr>
              <a:t>Macedonian Evaluation Network (MEN) </a:t>
            </a:r>
            <a:endParaRPr lang="en-GB" sz="2400" b="1" dirty="0">
              <a:latin typeface="Calibri Light" panose="020F0302020204030204" pitchFamily="34" charset="0"/>
              <a:cs typeface="Times New Roman" panose="02020603050405020304" pitchFamily="18" charset="0"/>
            </a:endParaRPr>
          </a:p>
          <a:p>
            <a:pPr marL="342900" indent="-342900">
              <a:buClr>
                <a:srgbClr val="8496B0"/>
              </a:buClr>
              <a:buFont typeface="Wingdings" panose="05000000000000000000" pitchFamily="2" charset="2"/>
              <a:buChar char=""/>
            </a:pPr>
            <a:r>
              <a:rPr lang="en-US" sz="2400" b="1" dirty="0">
                <a:latin typeface="Calibri Light" panose="020F0302020204030204" pitchFamily="34" charset="0"/>
                <a:cs typeface="Times New Roman" panose="02020603050405020304" pitchFamily="18" charset="0"/>
              </a:rPr>
              <a:t>Polish Evaluation Society (PES)</a:t>
            </a:r>
            <a:endParaRPr lang="en-GB" sz="2400" b="1" dirty="0">
              <a:latin typeface="Calibri Light" panose="020F0302020204030204" pitchFamily="34" charset="0"/>
              <a:cs typeface="Times New Roman" panose="02020603050405020304" pitchFamily="18" charset="0"/>
            </a:endParaRPr>
          </a:p>
          <a:p>
            <a:endParaRPr lang="en-GB" sz="2400" b="1" dirty="0"/>
          </a:p>
        </p:txBody>
      </p:sp>
    </p:spTree>
    <p:extLst>
      <p:ext uri="{BB962C8B-B14F-4D97-AF65-F5344CB8AC3E}">
        <p14:creationId xmlns:p14="http://schemas.microsoft.com/office/powerpoint/2010/main" val="3263485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0BA96-E405-8FCF-2A64-5B7ABC65EAEC}"/>
              </a:ext>
            </a:extLst>
          </p:cNvPr>
          <p:cNvSpPr>
            <a:spLocks noGrp="1"/>
          </p:cNvSpPr>
          <p:nvPr>
            <p:ph type="title"/>
          </p:nvPr>
        </p:nvSpPr>
        <p:spPr>
          <a:xfrm>
            <a:off x="554421" y="18255"/>
            <a:ext cx="10515600" cy="1325563"/>
          </a:xfrm>
        </p:spPr>
        <p:txBody>
          <a:bodyPr/>
          <a:lstStyle/>
          <a:p>
            <a:r>
              <a:rPr lang="en-US" b="1" dirty="0">
                <a:solidFill>
                  <a:schemeClr val="accent5">
                    <a:lumMod val="75000"/>
                  </a:schemeClr>
                </a:solidFill>
              </a:rPr>
              <a:t>The tasks</a:t>
            </a:r>
            <a:endParaRPr lang="en-GB" b="1" dirty="0">
              <a:solidFill>
                <a:schemeClr val="accent5">
                  <a:lumMod val="75000"/>
                </a:schemeClr>
              </a:solidFill>
            </a:endParaRPr>
          </a:p>
        </p:txBody>
      </p:sp>
      <p:sp>
        <p:nvSpPr>
          <p:cNvPr id="3" name="Content Placeholder 2">
            <a:extLst>
              <a:ext uri="{FF2B5EF4-FFF2-40B4-BE49-F238E27FC236}">
                <a16:creationId xmlns:a16="http://schemas.microsoft.com/office/drawing/2014/main" id="{EE555B47-4627-67C9-B2D9-2D619FD32FF8}"/>
              </a:ext>
            </a:extLst>
          </p:cNvPr>
          <p:cNvSpPr>
            <a:spLocks noGrp="1"/>
          </p:cNvSpPr>
          <p:nvPr>
            <p:ph idx="1"/>
          </p:nvPr>
        </p:nvSpPr>
        <p:spPr>
          <a:xfrm>
            <a:off x="554420" y="1253331"/>
            <a:ext cx="10941269" cy="4351338"/>
          </a:xfrm>
        </p:spPr>
        <p:txBody>
          <a:bodyPr>
            <a:noAutofit/>
          </a:bodyPr>
          <a:lstStyle/>
          <a:p>
            <a:pPr marL="342900" lvl="0" indent="-342900">
              <a:lnSpc>
                <a:spcPct val="100000"/>
              </a:lnSpc>
              <a:spcBef>
                <a:spcPts val="1200"/>
              </a:spcBef>
              <a:buFont typeface="+mj-lt"/>
              <a:buAutoNum type="arabicPeriod"/>
            </a:pPr>
            <a:r>
              <a:rPr lang="en-US" sz="2400" b="1" u="none" strike="noStrike" dirty="0">
                <a:solidFill>
                  <a:schemeClr val="accent5">
                    <a:lumMod val="75000"/>
                  </a:schemeClr>
                </a:solidFill>
                <a:effectLst/>
                <a:latin typeface="Calibri" panose="020F0502020204030204" pitchFamily="34" charset="0"/>
                <a:ea typeface="Calibri" panose="020F0502020204030204" pitchFamily="34" charset="0"/>
              </a:rPr>
              <a:t>Mapping VOPEs throughout Europe</a:t>
            </a:r>
            <a:r>
              <a:rPr lang="en-US" sz="2400" b="1" u="none" strike="noStrike" dirty="0">
                <a:effectLst/>
                <a:latin typeface="Calibri" panose="020F0502020204030204" pitchFamily="34" charset="0"/>
                <a:ea typeface="Calibri" panose="020F0502020204030204" pitchFamily="34" charset="0"/>
              </a:rPr>
              <a:t>: </a:t>
            </a:r>
            <a:r>
              <a:rPr lang="en-US" sz="2400" u="none" strike="noStrike" dirty="0">
                <a:effectLst/>
                <a:latin typeface="Calibri" panose="020F0502020204030204" pitchFamily="34" charset="0"/>
                <a:ea typeface="Calibri" panose="020F0502020204030204" pitchFamily="34" charset="0"/>
              </a:rPr>
              <a:t>in a P2P stocktaking exercise (desk research, remote meetings/interviews with VOPEs), it was explored how VOPEs consider KHPs in their strategic documents (e.g., statute, mission statement, standards, guidelines). </a:t>
            </a:r>
            <a:endParaRPr lang="en-GB" sz="2400" u="none" strike="noStrike" dirty="0">
              <a:effectLst/>
              <a:latin typeface="Calibri" panose="020F0502020204030204" pitchFamily="34" charset="0"/>
              <a:ea typeface="Calibri" panose="020F0502020204030204" pitchFamily="34" charset="0"/>
            </a:endParaRPr>
          </a:p>
          <a:p>
            <a:pPr marL="342900" lvl="0" indent="-342900">
              <a:lnSpc>
                <a:spcPct val="100000"/>
              </a:lnSpc>
              <a:spcBef>
                <a:spcPts val="1200"/>
              </a:spcBef>
              <a:buFont typeface="+mj-lt"/>
              <a:buAutoNum type="arabicPeriod"/>
            </a:pPr>
            <a:r>
              <a:rPr lang="en-US" sz="2400" b="1" u="none" strike="noStrike" dirty="0">
                <a:solidFill>
                  <a:schemeClr val="accent5">
                    <a:lumMod val="75000"/>
                  </a:schemeClr>
                </a:solidFill>
                <a:effectLst/>
                <a:latin typeface="Calibri" panose="020F0502020204030204" pitchFamily="34" charset="0"/>
                <a:ea typeface="Calibri" panose="020F0502020204030204" pitchFamily="34" charset="0"/>
              </a:rPr>
              <a:t>SWOT and GAP analysis</a:t>
            </a:r>
            <a:r>
              <a:rPr lang="en-US" sz="2400" u="none" strike="noStrike" dirty="0">
                <a:effectLst/>
                <a:latin typeface="Calibri" panose="020F0502020204030204" pitchFamily="34" charset="0"/>
                <a:ea typeface="Calibri" panose="020F0502020204030204" pitchFamily="34" charset="0"/>
              </a:rPr>
              <a:t>: in a P2P reflection, areas for improvement for VOPEs, regarding KHP, were identified. </a:t>
            </a:r>
            <a:endParaRPr lang="en-GB" sz="2400" u="none" strike="noStrike" dirty="0">
              <a:effectLst/>
              <a:latin typeface="Calibri" panose="020F0502020204030204" pitchFamily="34" charset="0"/>
              <a:ea typeface="Calibri" panose="020F0502020204030204" pitchFamily="34" charset="0"/>
            </a:endParaRPr>
          </a:p>
          <a:p>
            <a:pPr marL="342900" lvl="0" indent="-342900">
              <a:lnSpc>
                <a:spcPct val="100000"/>
              </a:lnSpc>
              <a:spcBef>
                <a:spcPts val="1200"/>
              </a:spcBef>
              <a:buFont typeface="+mj-lt"/>
              <a:buAutoNum type="arabicPeriod"/>
            </a:pPr>
            <a:r>
              <a:rPr lang="en-US" sz="2400" b="1" u="none" strike="noStrike" dirty="0">
                <a:solidFill>
                  <a:schemeClr val="accent5">
                    <a:lumMod val="75000"/>
                  </a:schemeClr>
                </a:solidFill>
                <a:effectLst/>
                <a:latin typeface="Calibri" panose="020F0502020204030204" pitchFamily="34" charset="0"/>
                <a:ea typeface="Calibri" panose="020F0502020204030204" pitchFamily="34" charset="0"/>
              </a:rPr>
              <a:t>Draft Common Reference Framework CRF</a:t>
            </a:r>
            <a:r>
              <a:rPr lang="en-US" sz="2400" b="1" u="none" strike="noStrike" dirty="0">
                <a:effectLst/>
                <a:latin typeface="Calibri" panose="020F0502020204030204" pitchFamily="34" charset="0"/>
                <a:ea typeface="Calibri" panose="020F0502020204030204" pitchFamily="34" charset="0"/>
              </a:rPr>
              <a:t>: </a:t>
            </a:r>
            <a:r>
              <a:rPr lang="en-US" sz="2400" u="none" strike="noStrike" dirty="0">
                <a:effectLst/>
                <a:latin typeface="Calibri" panose="020F0502020204030204" pitchFamily="34" charset="0"/>
                <a:ea typeface="Calibri" panose="020F0502020204030204" pitchFamily="34" charset="0"/>
              </a:rPr>
              <a:t> a CRF was developed comprising areas for action</a:t>
            </a:r>
            <a:endParaRPr lang="en-GB" sz="2400" u="none" strike="noStrike" dirty="0">
              <a:effectLst/>
              <a:latin typeface="Calibri" panose="020F0502020204030204" pitchFamily="34" charset="0"/>
              <a:ea typeface="Calibri" panose="020F0502020204030204" pitchFamily="34" charset="0"/>
            </a:endParaRPr>
          </a:p>
          <a:p>
            <a:pPr marL="342900" lvl="0" indent="-342900">
              <a:lnSpc>
                <a:spcPct val="100000"/>
              </a:lnSpc>
              <a:spcBef>
                <a:spcPts val="1200"/>
              </a:spcBef>
              <a:buFont typeface="+mj-lt"/>
              <a:buAutoNum type="arabicPeriod"/>
            </a:pPr>
            <a:r>
              <a:rPr lang="en-US" sz="2400" b="1" u="none" strike="noStrike" dirty="0">
                <a:solidFill>
                  <a:schemeClr val="accent5">
                    <a:lumMod val="75000"/>
                  </a:schemeClr>
                </a:solidFill>
                <a:effectLst/>
                <a:latin typeface="Calibri" panose="020F0502020204030204" pitchFamily="34" charset="0"/>
                <a:ea typeface="Calibri" panose="020F0502020204030204" pitchFamily="34" charset="0"/>
              </a:rPr>
              <a:t>Translation of the CRF </a:t>
            </a:r>
            <a:r>
              <a:rPr lang="en-US" sz="2400" u="none" strike="noStrike" dirty="0">
                <a:effectLst/>
                <a:latin typeface="Calibri" panose="020F0502020204030204" pitchFamily="34" charset="0"/>
                <a:ea typeface="Calibri" panose="020F0502020204030204" pitchFamily="34" charset="0"/>
              </a:rPr>
              <a:t>to the participating VOPEs’ languages to support its adoption and dissemination at VOPE level, is in process. </a:t>
            </a:r>
          </a:p>
          <a:p>
            <a:pPr marL="342900" lvl="0" indent="-342900">
              <a:lnSpc>
                <a:spcPct val="100000"/>
              </a:lnSpc>
              <a:spcBef>
                <a:spcPts val="1200"/>
              </a:spcBef>
              <a:buFont typeface="+mj-lt"/>
              <a:buAutoNum type="arabicPeriod"/>
            </a:pPr>
            <a:r>
              <a:rPr lang="en-US" sz="2400" b="1" dirty="0">
                <a:solidFill>
                  <a:schemeClr val="accent5">
                    <a:lumMod val="75000"/>
                  </a:schemeClr>
                </a:solidFill>
                <a:latin typeface="Calibri" panose="020F0502020204030204" pitchFamily="34" charset="0"/>
                <a:ea typeface="Calibri" panose="020F0502020204030204" pitchFamily="34" charset="0"/>
              </a:rPr>
              <a:t>Dissemination</a:t>
            </a:r>
            <a:r>
              <a:rPr lang="en-US" sz="2400" dirty="0">
                <a:latin typeface="Calibri" panose="020F0502020204030204" pitchFamily="34" charset="0"/>
                <a:ea typeface="Calibri" panose="020F0502020204030204" pitchFamily="34" charset="0"/>
              </a:rPr>
              <a:t> (in progress)</a:t>
            </a:r>
            <a:endParaRPr lang="en-GB" sz="2400" u="none" strike="noStrike" dirty="0">
              <a:effectLst/>
              <a:latin typeface="Calibri" panose="020F0502020204030204" pitchFamily="34" charset="0"/>
              <a:ea typeface="Calibri" panose="020F0502020204030204" pitchFamily="34" charset="0"/>
            </a:endParaRPr>
          </a:p>
          <a:p>
            <a:pPr>
              <a:lnSpc>
                <a:spcPct val="100000"/>
              </a:lnSpc>
              <a:spcBef>
                <a:spcPts val="1200"/>
              </a:spcBef>
            </a:pPr>
            <a:endParaRPr lang="en-GB" sz="2400" dirty="0"/>
          </a:p>
        </p:txBody>
      </p:sp>
      <p:cxnSp>
        <p:nvCxnSpPr>
          <p:cNvPr id="5" name="Straight Connector 4">
            <a:extLst>
              <a:ext uri="{FF2B5EF4-FFF2-40B4-BE49-F238E27FC236}">
                <a16:creationId xmlns:a16="http://schemas.microsoft.com/office/drawing/2014/main" id="{7660B86E-12E9-FCFA-FA0E-6E70CA120FDC}"/>
              </a:ext>
            </a:extLst>
          </p:cNvPr>
          <p:cNvCxnSpPr/>
          <p:nvPr/>
        </p:nvCxnSpPr>
        <p:spPr>
          <a:xfrm>
            <a:off x="428297" y="1156138"/>
            <a:ext cx="11067393" cy="0"/>
          </a:xfrm>
          <a:prstGeom prst="line">
            <a:avLst/>
          </a:prstGeom>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280437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0BA96-E405-8FCF-2A64-5B7ABC65EAEC}"/>
              </a:ext>
            </a:extLst>
          </p:cNvPr>
          <p:cNvSpPr>
            <a:spLocks noGrp="1"/>
          </p:cNvSpPr>
          <p:nvPr>
            <p:ph type="title"/>
          </p:nvPr>
        </p:nvSpPr>
        <p:spPr>
          <a:xfrm>
            <a:off x="554421" y="18255"/>
            <a:ext cx="10515600" cy="1325563"/>
          </a:xfrm>
        </p:spPr>
        <p:txBody>
          <a:bodyPr/>
          <a:lstStyle/>
          <a:p>
            <a:r>
              <a:rPr lang="en-US" b="1" dirty="0">
                <a:solidFill>
                  <a:schemeClr val="accent5">
                    <a:lumMod val="75000"/>
                  </a:schemeClr>
                </a:solidFill>
              </a:rPr>
              <a:t>The Key Horizontal Principles KHP</a:t>
            </a:r>
            <a:endParaRPr lang="en-GB" b="1" dirty="0">
              <a:solidFill>
                <a:schemeClr val="accent5">
                  <a:lumMod val="75000"/>
                </a:schemeClr>
              </a:solidFill>
            </a:endParaRPr>
          </a:p>
        </p:txBody>
      </p:sp>
      <p:cxnSp>
        <p:nvCxnSpPr>
          <p:cNvPr id="5" name="Straight Connector 4">
            <a:extLst>
              <a:ext uri="{FF2B5EF4-FFF2-40B4-BE49-F238E27FC236}">
                <a16:creationId xmlns:a16="http://schemas.microsoft.com/office/drawing/2014/main" id="{7660B86E-12E9-FCFA-FA0E-6E70CA120FDC}"/>
              </a:ext>
            </a:extLst>
          </p:cNvPr>
          <p:cNvCxnSpPr/>
          <p:nvPr/>
        </p:nvCxnSpPr>
        <p:spPr>
          <a:xfrm>
            <a:off x="386003" y="1019501"/>
            <a:ext cx="11067393" cy="0"/>
          </a:xfrm>
          <a:prstGeom prst="line">
            <a:avLst/>
          </a:prstGeom>
        </p:spPr>
        <p:style>
          <a:lnRef idx="3">
            <a:schemeClr val="accent5"/>
          </a:lnRef>
          <a:fillRef idx="0">
            <a:schemeClr val="accent5"/>
          </a:fillRef>
          <a:effectRef idx="2">
            <a:schemeClr val="accent5"/>
          </a:effectRef>
          <a:fontRef idx="minor">
            <a:schemeClr val="tx1"/>
          </a:fontRef>
        </p:style>
      </p:cxnSp>
      <p:pic>
        <p:nvPicPr>
          <p:cNvPr id="68" name="Picture 67">
            <a:extLst>
              <a:ext uri="{FF2B5EF4-FFF2-40B4-BE49-F238E27FC236}">
                <a16:creationId xmlns:a16="http://schemas.microsoft.com/office/drawing/2014/main" id="{C23C3676-3D56-E46F-C4B3-2467F9233E11}"/>
              </a:ext>
            </a:extLst>
          </p:cNvPr>
          <p:cNvPicPr>
            <a:picLocks noChangeAspect="1"/>
          </p:cNvPicPr>
          <p:nvPr/>
        </p:nvPicPr>
        <p:blipFill>
          <a:blip r:embed="rId2"/>
          <a:stretch>
            <a:fillRect/>
          </a:stretch>
        </p:blipFill>
        <p:spPr>
          <a:xfrm>
            <a:off x="1643751" y="1240543"/>
            <a:ext cx="8719449" cy="4781475"/>
          </a:xfrm>
          <a:prstGeom prst="rect">
            <a:avLst/>
          </a:prstGeom>
        </p:spPr>
      </p:pic>
    </p:spTree>
    <p:extLst>
      <p:ext uri="{BB962C8B-B14F-4D97-AF65-F5344CB8AC3E}">
        <p14:creationId xmlns:p14="http://schemas.microsoft.com/office/powerpoint/2010/main" val="2472209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5E87F857-7240-D6BD-E836-96E46B3BF5ED}"/>
              </a:ext>
            </a:extLst>
          </p:cNvPr>
          <p:cNvSpPr>
            <a:spLocks noGrp="1"/>
          </p:cNvSpPr>
          <p:nvPr>
            <p:ph type="title"/>
          </p:nvPr>
        </p:nvSpPr>
        <p:spPr>
          <a:xfrm>
            <a:off x="554421" y="18255"/>
            <a:ext cx="10515600" cy="1325563"/>
          </a:xfrm>
        </p:spPr>
        <p:txBody>
          <a:bodyPr/>
          <a:lstStyle/>
          <a:p>
            <a:r>
              <a:rPr lang="en-US" b="1" dirty="0">
                <a:solidFill>
                  <a:schemeClr val="accent5">
                    <a:lumMod val="75000"/>
                  </a:schemeClr>
                </a:solidFill>
              </a:rPr>
              <a:t>The landscape survey</a:t>
            </a:r>
            <a:endParaRPr lang="en-GB" b="1" dirty="0">
              <a:solidFill>
                <a:schemeClr val="accent5">
                  <a:lumMod val="75000"/>
                </a:schemeClr>
              </a:solidFill>
            </a:endParaRPr>
          </a:p>
        </p:txBody>
      </p:sp>
      <p:cxnSp>
        <p:nvCxnSpPr>
          <p:cNvPr id="10" name="Straight Connector 9">
            <a:extLst>
              <a:ext uri="{FF2B5EF4-FFF2-40B4-BE49-F238E27FC236}">
                <a16:creationId xmlns:a16="http://schemas.microsoft.com/office/drawing/2014/main" id="{7E7B0BC0-9808-9218-CCAD-F667AAAD60F4}"/>
              </a:ext>
            </a:extLst>
          </p:cNvPr>
          <p:cNvCxnSpPr/>
          <p:nvPr/>
        </p:nvCxnSpPr>
        <p:spPr>
          <a:xfrm>
            <a:off x="386003" y="1019501"/>
            <a:ext cx="11067393" cy="0"/>
          </a:xfrm>
          <a:prstGeom prst="line">
            <a:avLst/>
          </a:prstGeom>
        </p:spPr>
        <p:style>
          <a:lnRef idx="3">
            <a:schemeClr val="accent5"/>
          </a:lnRef>
          <a:fillRef idx="0">
            <a:schemeClr val="accent5"/>
          </a:fillRef>
          <a:effectRef idx="2">
            <a:schemeClr val="accent5"/>
          </a:effectRef>
          <a:fontRef idx="minor">
            <a:schemeClr val="tx1"/>
          </a:fontRef>
        </p:style>
      </p:cxnSp>
      <p:sp>
        <p:nvSpPr>
          <p:cNvPr id="12" name="TextBox 11">
            <a:extLst>
              <a:ext uri="{FF2B5EF4-FFF2-40B4-BE49-F238E27FC236}">
                <a16:creationId xmlns:a16="http://schemas.microsoft.com/office/drawing/2014/main" id="{25C22F71-AAAF-73C9-7051-EC6B2C281220}"/>
              </a:ext>
            </a:extLst>
          </p:cNvPr>
          <p:cNvSpPr txBox="1"/>
          <p:nvPr/>
        </p:nvSpPr>
        <p:spPr>
          <a:xfrm>
            <a:off x="372992" y="1019501"/>
            <a:ext cx="7835587" cy="5539978"/>
          </a:xfrm>
          <a:prstGeom prst="rect">
            <a:avLst/>
          </a:prstGeom>
          <a:noFill/>
        </p:spPr>
        <p:txBody>
          <a:bodyPr wrap="square">
            <a:spAutoFit/>
          </a:bodyPr>
          <a:lstStyle/>
          <a:p>
            <a:pPr algn="just">
              <a:spcBef>
                <a:spcPts val="600"/>
              </a:spcBef>
            </a:pPr>
            <a:r>
              <a:rPr lang="en-US" sz="1800" b="1" dirty="0">
                <a:effectLst/>
                <a:ea typeface="Calibri" panose="020F0502020204030204" pitchFamily="34" charset="0"/>
                <a:cs typeface="Times New Roman" panose="02020603050405020304" pitchFamily="18" charset="0"/>
              </a:rPr>
              <a:t>Qualitative field research was performed among European countries. The Survey Tool consisted of 8 sections. </a:t>
            </a:r>
          </a:p>
          <a:p>
            <a:pPr marL="285750" indent="-285750" algn="just">
              <a:spcBef>
                <a:spcPts val="600"/>
              </a:spcBef>
              <a:buFont typeface="Wingdings" panose="05000000000000000000" pitchFamily="2" charset="2"/>
              <a:buChar char="§"/>
            </a:pPr>
            <a:r>
              <a:rPr lang="en-US" sz="1800" dirty="0">
                <a:effectLst/>
                <a:ea typeface="Calibri" panose="020F0502020204030204" pitchFamily="34" charset="0"/>
                <a:cs typeface="Times New Roman" panose="02020603050405020304" pitchFamily="18" charset="0"/>
              </a:rPr>
              <a:t>In the first section, VOPE representatives were asked about their overall perception of the KHP evaluation practice in their respective countries. </a:t>
            </a:r>
          </a:p>
          <a:p>
            <a:pPr marL="285750" indent="-285750" algn="just">
              <a:spcBef>
                <a:spcPts val="600"/>
              </a:spcBef>
              <a:buFont typeface="Wingdings" panose="05000000000000000000" pitchFamily="2" charset="2"/>
              <a:buChar char="§"/>
            </a:pPr>
            <a:r>
              <a:rPr lang="en-US" sz="1800" dirty="0">
                <a:effectLst/>
                <a:ea typeface="Calibri" panose="020F0502020204030204" pitchFamily="34" charset="0"/>
                <a:cs typeface="Times New Roman" panose="02020603050405020304" pitchFamily="18" charset="0"/>
              </a:rPr>
              <a:t>Second section provides self-assessment of the activities that specific VOPE perform to promote the evaluation of KHPs in practice including advocacy, collaborations, declarations, documents developed, etc. </a:t>
            </a:r>
          </a:p>
          <a:p>
            <a:pPr marL="285750" indent="-285750" algn="just">
              <a:spcBef>
                <a:spcPts val="600"/>
              </a:spcBef>
              <a:buFont typeface="Wingdings" panose="05000000000000000000" pitchFamily="2" charset="2"/>
              <a:buChar char="§"/>
            </a:pPr>
            <a:r>
              <a:rPr lang="en-US" sz="1800" dirty="0">
                <a:effectLst/>
                <a:ea typeface="Calibri" panose="020F0502020204030204" pitchFamily="34" charset="0"/>
                <a:cs typeface="Times New Roman" panose="02020603050405020304" pitchFamily="18" charset="0"/>
              </a:rPr>
              <a:t>In the third and fourth section, VOPE representatives were inquired to provide and elaborate in more details specific areas through which they contributed to greater use of KHPs in evaluation matters. </a:t>
            </a:r>
          </a:p>
          <a:p>
            <a:pPr marL="285750" indent="-285750" algn="just">
              <a:spcBef>
                <a:spcPts val="600"/>
              </a:spcBef>
              <a:buFont typeface="Wingdings" panose="05000000000000000000" pitchFamily="2" charset="2"/>
              <a:buChar char="§"/>
            </a:pPr>
            <a:r>
              <a:rPr lang="en-US" sz="1800" dirty="0">
                <a:effectLst/>
                <a:ea typeface="Calibri" panose="020F0502020204030204" pitchFamily="34" charset="0"/>
                <a:cs typeface="Times New Roman" panose="02020603050405020304" pitchFamily="18" charset="0"/>
              </a:rPr>
              <a:t>Within the fifth section, VOPEs provided specific documents developed to tackle KHP in the local evaluation practice. </a:t>
            </a:r>
          </a:p>
          <a:p>
            <a:pPr marL="285750" indent="-285750" algn="just">
              <a:spcBef>
                <a:spcPts val="600"/>
              </a:spcBef>
              <a:buFont typeface="Wingdings" panose="05000000000000000000" pitchFamily="2" charset="2"/>
              <a:buChar char="§"/>
            </a:pPr>
            <a:r>
              <a:rPr lang="en-US" sz="1800" dirty="0">
                <a:effectLst/>
                <a:ea typeface="Calibri" panose="020F0502020204030204" pitchFamily="34" charset="0"/>
                <a:cs typeface="Times New Roman" panose="02020603050405020304" pitchFamily="18" charset="0"/>
              </a:rPr>
              <a:t>In the sixth section, VOPEs were asked to suggest elements to be included in development of the common reference framework (e.g. support to readiness, to knowledge intensity, etc.) based on their experience. </a:t>
            </a:r>
          </a:p>
          <a:p>
            <a:pPr marL="285750" indent="-285750" algn="just">
              <a:spcBef>
                <a:spcPts val="600"/>
              </a:spcBef>
              <a:buFont typeface="Wingdings" panose="05000000000000000000" pitchFamily="2" charset="2"/>
              <a:buChar char="§"/>
            </a:pPr>
            <a:r>
              <a:rPr lang="en-US" sz="1800" dirty="0">
                <a:effectLst/>
                <a:ea typeface="Calibri" panose="020F0502020204030204" pitchFamily="34" charset="0"/>
                <a:cs typeface="Times New Roman" panose="02020603050405020304" pitchFamily="18" charset="0"/>
              </a:rPr>
              <a:t>Finally, seventh and eight sections provided national regulative and other important documents that could be useful for understanding the existing policy environment and for developing common standards.  </a:t>
            </a:r>
            <a:endParaRPr lang="en-GB" sz="1800" dirty="0">
              <a:effectLst/>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28849BDE-3367-81B4-2C74-3600FA6E2171}"/>
              </a:ext>
            </a:extLst>
          </p:cNvPr>
          <p:cNvSpPr txBox="1"/>
          <p:nvPr/>
        </p:nvSpPr>
        <p:spPr>
          <a:xfrm>
            <a:off x="8505748" y="525515"/>
            <a:ext cx="3034612" cy="6247864"/>
          </a:xfrm>
          <a:prstGeom prst="rect">
            <a:avLst/>
          </a:prstGeom>
          <a:solidFill>
            <a:schemeClr val="accent5">
              <a:lumMod val="20000"/>
              <a:lumOff val="80000"/>
            </a:schemeClr>
          </a:solidFill>
        </p:spPr>
        <p:txBody>
          <a:bodyPr wrap="square">
            <a:spAutoFit/>
          </a:bodyPr>
          <a:lstStyle/>
          <a:p>
            <a:pPr lvl="0">
              <a:spcBef>
                <a:spcPts val="600"/>
              </a:spcBef>
              <a:spcAft>
                <a:spcPts val="600"/>
              </a:spcAft>
            </a:pPr>
            <a:r>
              <a:rPr lang="en-US" sz="2400" dirty="0">
                <a:effectLst/>
                <a:ea typeface="Times New Roman" panose="02020603050405020304" pitchFamily="18" charset="0"/>
                <a:cs typeface="Arial" panose="020B0604020202020204" pitchFamily="34" charset="0"/>
              </a:rPr>
              <a:t>Participating Countries</a:t>
            </a:r>
          </a:p>
          <a:p>
            <a:pPr marL="342900" lvl="0" indent="-342900">
              <a:spcBef>
                <a:spcPts val="300"/>
              </a:spcBef>
              <a:buFont typeface="Wingdings" panose="05000000000000000000" pitchFamily="2" charset="2"/>
              <a:buChar char="§"/>
            </a:pPr>
            <a:r>
              <a:rPr lang="en-US" sz="2400" dirty="0">
                <a:effectLst/>
                <a:ea typeface="Times New Roman" panose="02020603050405020304" pitchFamily="18" charset="0"/>
                <a:cs typeface="Arial" panose="020B0604020202020204" pitchFamily="34" charset="0"/>
              </a:rPr>
              <a:t>Bulgaria</a:t>
            </a:r>
            <a:endParaRPr lang="en-GB" sz="2400" dirty="0">
              <a:effectLst/>
              <a:ea typeface="Times New Roman" panose="02020603050405020304" pitchFamily="18" charset="0"/>
              <a:cs typeface="Arial" panose="020B0604020202020204" pitchFamily="34" charset="0"/>
            </a:endParaRPr>
          </a:p>
          <a:p>
            <a:pPr marL="342900" lvl="0" indent="-342900">
              <a:spcBef>
                <a:spcPts val="300"/>
              </a:spcBef>
              <a:buFont typeface="Wingdings" panose="05000000000000000000" pitchFamily="2" charset="2"/>
              <a:buChar char="§"/>
            </a:pPr>
            <a:r>
              <a:rPr lang="en-CA" sz="2400" dirty="0">
                <a:effectLst/>
                <a:ea typeface="Times New Roman" panose="02020603050405020304" pitchFamily="18" charset="0"/>
                <a:cs typeface="Arial" panose="020B0604020202020204" pitchFamily="34" charset="0"/>
              </a:rPr>
              <a:t>Germany/Austria</a:t>
            </a:r>
            <a:endParaRPr lang="en-GB" sz="2400" dirty="0">
              <a:effectLst/>
              <a:ea typeface="Times New Roman" panose="02020603050405020304" pitchFamily="18" charset="0"/>
              <a:cs typeface="Arial" panose="020B0604020202020204" pitchFamily="34" charset="0"/>
            </a:endParaRPr>
          </a:p>
          <a:p>
            <a:pPr marL="342900" lvl="0" indent="-342900">
              <a:spcBef>
                <a:spcPts val="300"/>
              </a:spcBef>
              <a:buFont typeface="Wingdings" panose="05000000000000000000" pitchFamily="2" charset="2"/>
              <a:buChar char="§"/>
            </a:pPr>
            <a:r>
              <a:rPr lang="en-CA" sz="2400" dirty="0">
                <a:effectLst/>
                <a:ea typeface="Times New Roman" panose="02020603050405020304" pitchFamily="18" charset="0"/>
                <a:cs typeface="Arial" panose="020B0604020202020204" pitchFamily="34" charset="0"/>
              </a:rPr>
              <a:t>Greece</a:t>
            </a:r>
            <a:endParaRPr lang="en-GB" sz="2400" dirty="0">
              <a:effectLst/>
              <a:ea typeface="Times New Roman" panose="02020603050405020304" pitchFamily="18" charset="0"/>
              <a:cs typeface="Arial" panose="020B0604020202020204" pitchFamily="34" charset="0"/>
            </a:endParaRPr>
          </a:p>
          <a:p>
            <a:pPr marL="342900" lvl="0" indent="-342900">
              <a:spcBef>
                <a:spcPts val="300"/>
              </a:spcBef>
              <a:buFont typeface="Wingdings" panose="05000000000000000000" pitchFamily="2" charset="2"/>
              <a:buChar char="§"/>
            </a:pPr>
            <a:r>
              <a:rPr lang="en-US" sz="2400" dirty="0">
                <a:effectLst/>
                <a:ea typeface="Times New Roman" panose="02020603050405020304" pitchFamily="18" charset="0"/>
                <a:cs typeface="Arial" panose="020B0604020202020204" pitchFamily="34" charset="0"/>
              </a:rPr>
              <a:t>France</a:t>
            </a:r>
            <a:endParaRPr lang="en-GB" sz="2400" dirty="0">
              <a:effectLst/>
              <a:ea typeface="Times New Roman" panose="02020603050405020304" pitchFamily="18" charset="0"/>
              <a:cs typeface="Arial" panose="020B0604020202020204" pitchFamily="34" charset="0"/>
            </a:endParaRPr>
          </a:p>
          <a:p>
            <a:pPr marL="342900" lvl="0" indent="-342900">
              <a:spcBef>
                <a:spcPts val="300"/>
              </a:spcBef>
              <a:buFont typeface="Wingdings" panose="05000000000000000000" pitchFamily="2" charset="2"/>
              <a:buChar char="§"/>
            </a:pPr>
            <a:r>
              <a:rPr lang="en-CA" sz="2400" dirty="0">
                <a:effectLst/>
                <a:ea typeface="Times New Roman" panose="02020603050405020304" pitchFamily="18" charset="0"/>
                <a:cs typeface="Arial" panose="020B0604020202020204" pitchFamily="34" charset="0"/>
              </a:rPr>
              <a:t>Italy</a:t>
            </a:r>
            <a:endParaRPr lang="en-GB" sz="2400" dirty="0">
              <a:effectLst/>
              <a:ea typeface="Times New Roman" panose="02020603050405020304" pitchFamily="18" charset="0"/>
              <a:cs typeface="Arial" panose="020B0604020202020204" pitchFamily="34" charset="0"/>
            </a:endParaRPr>
          </a:p>
          <a:p>
            <a:pPr marL="342900" lvl="0" indent="-342900">
              <a:spcBef>
                <a:spcPts val="300"/>
              </a:spcBef>
              <a:buFont typeface="Wingdings" panose="05000000000000000000" pitchFamily="2" charset="2"/>
              <a:buChar char="§"/>
            </a:pPr>
            <a:r>
              <a:rPr lang="en-US" sz="2400" dirty="0">
                <a:effectLst/>
                <a:ea typeface="Times New Roman" panose="02020603050405020304" pitchFamily="18" charset="0"/>
                <a:cs typeface="Arial" panose="020B0604020202020204" pitchFamily="34" charset="0"/>
              </a:rPr>
              <a:t>Latvia</a:t>
            </a:r>
            <a:endParaRPr lang="en-GB" sz="2400" dirty="0">
              <a:effectLst/>
              <a:ea typeface="Times New Roman" panose="02020603050405020304" pitchFamily="18" charset="0"/>
              <a:cs typeface="Arial" panose="020B0604020202020204" pitchFamily="34" charset="0"/>
            </a:endParaRPr>
          </a:p>
          <a:p>
            <a:pPr marL="342900" lvl="0" indent="-342900">
              <a:spcBef>
                <a:spcPts val="300"/>
              </a:spcBef>
              <a:buFont typeface="Wingdings" panose="05000000000000000000" pitchFamily="2" charset="2"/>
              <a:buChar char="§"/>
            </a:pPr>
            <a:r>
              <a:rPr lang="en-US" sz="2400" dirty="0">
                <a:effectLst/>
                <a:ea typeface="Times New Roman" panose="02020603050405020304" pitchFamily="18" charset="0"/>
                <a:cs typeface="Arial" panose="020B0604020202020204" pitchFamily="34" charset="0"/>
              </a:rPr>
              <a:t>Luxembourg</a:t>
            </a:r>
            <a:endParaRPr lang="en-GB" sz="2400" dirty="0">
              <a:effectLst/>
              <a:ea typeface="Times New Roman" panose="02020603050405020304" pitchFamily="18" charset="0"/>
              <a:cs typeface="Arial" panose="020B0604020202020204" pitchFamily="34" charset="0"/>
            </a:endParaRPr>
          </a:p>
          <a:p>
            <a:pPr marL="342900" lvl="0" indent="-342900">
              <a:spcBef>
                <a:spcPts val="300"/>
              </a:spcBef>
              <a:buFont typeface="Wingdings" panose="05000000000000000000" pitchFamily="2" charset="2"/>
              <a:buChar char="§"/>
            </a:pPr>
            <a:r>
              <a:rPr lang="en-CA" sz="2400" dirty="0">
                <a:effectLst/>
                <a:ea typeface="Times New Roman" panose="02020603050405020304" pitchFamily="18" charset="0"/>
                <a:cs typeface="Arial" panose="020B0604020202020204" pitchFamily="34" charset="0"/>
              </a:rPr>
              <a:t>N. Macedonia</a:t>
            </a:r>
            <a:endParaRPr lang="en-GB" sz="2400" dirty="0">
              <a:effectLst/>
              <a:ea typeface="Times New Roman" panose="02020603050405020304" pitchFamily="18" charset="0"/>
              <a:cs typeface="Arial" panose="020B0604020202020204" pitchFamily="34" charset="0"/>
            </a:endParaRPr>
          </a:p>
          <a:p>
            <a:pPr marL="342900" lvl="0" indent="-342900">
              <a:spcBef>
                <a:spcPts val="300"/>
              </a:spcBef>
              <a:buFont typeface="Wingdings" panose="05000000000000000000" pitchFamily="2" charset="2"/>
              <a:buChar char="§"/>
            </a:pPr>
            <a:r>
              <a:rPr lang="en-US" sz="2400" dirty="0">
                <a:effectLst/>
                <a:ea typeface="Times New Roman" panose="02020603050405020304" pitchFamily="18" charset="0"/>
                <a:cs typeface="Arial" panose="020B0604020202020204" pitchFamily="34" charset="0"/>
              </a:rPr>
              <a:t>Norway </a:t>
            </a:r>
            <a:endParaRPr lang="en-GB" sz="2400" dirty="0">
              <a:effectLst/>
              <a:ea typeface="Times New Roman" panose="02020603050405020304" pitchFamily="18" charset="0"/>
              <a:cs typeface="Arial" panose="020B0604020202020204" pitchFamily="34" charset="0"/>
            </a:endParaRPr>
          </a:p>
          <a:p>
            <a:pPr marL="342900" lvl="0" indent="-342900">
              <a:spcBef>
                <a:spcPts val="300"/>
              </a:spcBef>
              <a:buFont typeface="Wingdings" panose="05000000000000000000" pitchFamily="2" charset="2"/>
              <a:buChar char="§"/>
            </a:pPr>
            <a:r>
              <a:rPr lang="en-CA" sz="2400" dirty="0">
                <a:effectLst/>
                <a:ea typeface="Times New Roman" panose="02020603050405020304" pitchFamily="18" charset="0"/>
                <a:cs typeface="Arial" panose="020B0604020202020204" pitchFamily="34" charset="0"/>
              </a:rPr>
              <a:t>Poland</a:t>
            </a:r>
            <a:endParaRPr lang="en-GB" sz="2400" dirty="0">
              <a:effectLst/>
              <a:ea typeface="Times New Roman" panose="02020603050405020304" pitchFamily="18" charset="0"/>
              <a:cs typeface="Arial" panose="020B0604020202020204" pitchFamily="34" charset="0"/>
            </a:endParaRPr>
          </a:p>
          <a:p>
            <a:pPr marL="342900" lvl="0" indent="-342900">
              <a:spcBef>
                <a:spcPts val="300"/>
              </a:spcBef>
              <a:buFont typeface="Wingdings" panose="05000000000000000000" pitchFamily="2" charset="2"/>
              <a:buChar char="§"/>
            </a:pPr>
            <a:r>
              <a:rPr lang="en-CA" sz="2400" dirty="0">
                <a:effectLst/>
                <a:ea typeface="Times New Roman" panose="02020603050405020304" pitchFamily="18" charset="0"/>
                <a:cs typeface="Arial" panose="020B0604020202020204" pitchFamily="34" charset="0"/>
              </a:rPr>
              <a:t>Serbia</a:t>
            </a:r>
            <a:endParaRPr lang="en-GB" sz="2400" dirty="0">
              <a:effectLst/>
              <a:ea typeface="Times New Roman" panose="02020603050405020304" pitchFamily="18" charset="0"/>
              <a:cs typeface="Arial" panose="020B0604020202020204" pitchFamily="34" charset="0"/>
            </a:endParaRPr>
          </a:p>
          <a:p>
            <a:pPr marL="342900" lvl="0" indent="-342900">
              <a:spcBef>
                <a:spcPts val="300"/>
              </a:spcBef>
              <a:buFont typeface="Wingdings" panose="05000000000000000000" pitchFamily="2" charset="2"/>
              <a:buChar char="§"/>
            </a:pPr>
            <a:r>
              <a:rPr lang="en-CA" sz="2400" dirty="0">
                <a:effectLst/>
                <a:ea typeface="Times New Roman" panose="02020603050405020304" pitchFamily="18" charset="0"/>
                <a:cs typeface="Arial" panose="020B0604020202020204" pitchFamily="34" charset="0"/>
              </a:rPr>
              <a:t>Spain</a:t>
            </a:r>
            <a:endParaRPr lang="en-GB" sz="2400" dirty="0">
              <a:effectLst/>
              <a:ea typeface="Times New Roman" panose="02020603050405020304" pitchFamily="18" charset="0"/>
              <a:cs typeface="Arial" panose="020B0604020202020204" pitchFamily="34" charset="0"/>
            </a:endParaRPr>
          </a:p>
          <a:p>
            <a:pPr marL="342900" lvl="0" indent="-342900">
              <a:spcBef>
                <a:spcPts val="300"/>
              </a:spcBef>
              <a:buFont typeface="Wingdings" panose="05000000000000000000" pitchFamily="2" charset="2"/>
              <a:buChar char="§"/>
            </a:pPr>
            <a:r>
              <a:rPr lang="en-US" sz="2400" dirty="0">
                <a:effectLst/>
                <a:ea typeface="Times New Roman" panose="02020603050405020304" pitchFamily="18" charset="0"/>
                <a:cs typeface="Arial" panose="020B0604020202020204" pitchFamily="34" charset="0"/>
              </a:rPr>
              <a:t>Switzerland</a:t>
            </a:r>
          </a:p>
          <a:p>
            <a:pPr marL="342900" lvl="0" indent="-342900">
              <a:spcBef>
                <a:spcPts val="300"/>
              </a:spcBef>
              <a:buFont typeface="Wingdings" panose="05000000000000000000" pitchFamily="2" charset="2"/>
              <a:buChar char="§"/>
            </a:pPr>
            <a:r>
              <a:rPr lang="en-US" sz="2400" dirty="0">
                <a:cs typeface="Arial" panose="020B0604020202020204" pitchFamily="34" charset="0"/>
              </a:rPr>
              <a:t>Ukraine</a:t>
            </a:r>
            <a:endParaRPr lang="en-GB" sz="2400" dirty="0">
              <a:cs typeface="Arial" panose="020B0604020202020204" pitchFamily="34" charset="0"/>
            </a:endParaRPr>
          </a:p>
        </p:txBody>
      </p:sp>
    </p:spTree>
    <p:extLst>
      <p:ext uri="{BB962C8B-B14F-4D97-AF65-F5344CB8AC3E}">
        <p14:creationId xmlns:p14="http://schemas.microsoft.com/office/powerpoint/2010/main" val="336272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0BA96-E405-8FCF-2A64-5B7ABC65EAEC}"/>
              </a:ext>
            </a:extLst>
          </p:cNvPr>
          <p:cNvSpPr>
            <a:spLocks noGrp="1"/>
          </p:cNvSpPr>
          <p:nvPr>
            <p:ph type="title"/>
          </p:nvPr>
        </p:nvSpPr>
        <p:spPr>
          <a:xfrm>
            <a:off x="903561" y="-84932"/>
            <a:ext cx="10515600" cy="1325563"/>
          </a:xfrm>
        </p:spPr>
        <p:txBody>
          <a:bodyPr/>
          <a:lstStyle/>
          <a:p>
            <a:r>
              <a:rPr lang="en-US" b="1" dirty="0">
                <a:solidFill>
                  <a:schemeClr val="accent5">
                    <a:lumMod val="75000"/>
                  </a:schemeClr>
                </a:solidFill>
              </a:rPr>
              <a:t>The findings from the landscape-SWOT</a:t>
            </a:r>
            <a:endParaRPr lang="en-GB" b="1" dirty="0">
              <a:solidFill>
                <a:schemeClr val="accent5">
                  <a:lumMod val="75000"/>
                </a:schemeClr>
              </a:solidFill>
            </a:endParaRPr>
          </a:p>
        </p:txBody>
      </p:sp>
      <p:cxnSp>
        <p:nvCxnSpPr>
          <p:cNvPr id="5" name="Straight Connector 4">
            <a:extLst>
              <a:ext uri="{FF2B5EF4-FFF2-40B4-BE49-F238E27FC236}">
                <a16:creationId xmlns:a16="http://schemas.microsoft.com/office/drawing/2014/main" id="{7660B86E-12E9-FCFA-FA0E-6E70CA120FDC}"/>
              </a:ext>
            </a:extLst>
          </p:cNvPr>
          <p:cNvCxnSpPr/>
          <p:nvPr/>
        </p:nvCxnSpPr>
        <p:spPr>
          <a:xfrm>
            <a:off x="351768" y="914400"/>
            <a:ext cx="11067393" cy="0"/>
          </a:xfrm>
          <a:prstGeom prst="line">
            <a:avLst/>
          </a:prstGeom>
        </p:spPr>
        <p:style>
          <a:lnRef idx="3">
            <a:schemeClr val="accent5"/>
          </a:lnRef>
          <a:fillRef idx="0">
            <a:schemeClr val="accent5"/>
          </a:fillRef>
          <a:effectRef idx="2">
            <a:schemeClr val="accent5"/>
          </a:effectRef>
          <a:fontRef idx="minor">
            <a:schemeClr val="tx1"/>
          </a:fontRef>
        </p:style>
      </p:cxnSp>
      <p:graphicFrame>
        <p:nvGraphicFramePr>
          <p:cNvPr id="13" name="Table 12">
            <a:extLst>
              <a:ext uri="{FF2B5EF4-FFF2-40B4-BE49-F238E27FC236}">
                <a16:creationId xmlns:a16="http://schemas.microsoft.com/office/drawing/2014/main" id="{3DAF22F2-2EAD-3BC5-72FA-7DF66BD88BDD}"/>
              </a:ext>
            </a:extLst>
          </p:cNvPr>
          <p:cNvGraphicFramePr>
            <a:graphicFrameLocks noGrp="1"/>
          </p:cNvGraphicFramePr>
          <p:nvPr>
            <p:extLst>
              <p:ext uri="{D42A27DB-BD31-4B8C-83A1-F6EECF244321}">
                <p14:modId xmlns:p14="http://schemas.microsoft.com/office/powerpoint/2010/main" val="724207709"/>
              </p:ext>
            </p:extLst>
          </p:nvPr>
        </p:nvGraphicFramePr>
        <p:xfrm>
          <a:off x="168166" y="1060039"/>
          <a:ext cx="11876689" cy="5554980"/>
        </p:xfrm>
        <a:graphic>
          <a:graphicData uri="http://schemas.openxmlformats.org/drawingml/2006/table">
            <a:tbl>
              <a:tblPr firstRow="1" firstCol="1" bandRow="1">
                <a:tableStyleId>{3B4B98B0-60AC-42C2-AFA5-B58CD77FA1E5}</a:tableStyleId>
              </a:tblPr>
              <a:tblGrid>
                <a:gridCol w="5770911">
                  <a:extLst>
                    <a:ext uri="{9D8B030D-6E8A-4147-A177-3AD203B41FA5}">
                      <a16:colId xmlns:a16="http://schemas.microsoft.com/office/drawing/2014/main" val="2840313497"/>
                    </a:ext>
                  </a:extLst>
                </a:gridCol>
                <a:gridCol w="143944">
                  <a:extLst>
                    <a:ext uri="{9D8B030D-6E8A-4147-A177-3AD203B41FA5}">
                      <a16:colId xmlns:a16="http://schemas.microsoft.com/office/drawing/2014/main" val="277637284"/>
                    </a:ext>
                  </a:extLst>
                </a:gridCol>
                <a:gridCol w="5961834">
                  <a:extLst>
                    <a:ext uri="{9D8B030D-6E8A-4147-A177-3AD203B41FA5}">
                      <a16:colId xmlns:a16="http://schemas.microsoft.com/office/drawing/2014/main" val="1899528035"/>
                    </a:ext>
                  </a:extLst>
                </a:gridCol>
              </a:tblGrid>
              <a:tr h="139585">
                <a:tc>
                  <a:txBody>
                    <a:bodyPr/>
                    <a:lstStyle/>
                    <a:p>
                      <a:pPr>
                        <a:lnSpc>
                          <a:spcPct val="100000"/>
                        </a:lnSpc>
                        <a:spcBef>
                          <a:spcPts val="300"/>
                        </a:spcBef>
                        <a:spcAft>
                          <a:spcPts val="0"/>
                        </a:spcAft>
                      </a:pPr>
                      <a:r>
                        <a:rPr lang="en-US" sz="1400" dirty="0">
                          <a:effectLst/>
                        </a:rPr>
                        <a:t>Strengths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5834" marR="55834"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nSpc>
                          <a:spcPct val="100000"/>
                        </a:lnSpc>
                        <a:spcBef>
                          <a:spcPts val="300"/>
                        </a:spcBef>
                        <a:spcAft>
                          <a:spcPts val="0"/>
                        </a:spcAft>
                      </a:pPr>
                      <a:r>
                        <a:rPr lang="en-US" sz="14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5834" marR="55834"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nSpc>
                          <a:spcPct val="100000"/>
                        </a:lnSpc>
                        <a:spcBef>
                          <a:spcPts val="300"/>
                        </a:spcBef>
                        <a:spcAft>
                          <a:spcPts val="0"/>
                        </a:spcAft>
                      </a:pPr>
                      <a:r>
                        <a:rPr lang="en-US" sz="1400" dirty="0">
                          <a:effectLst/>
                        </a:rPr>
                        <a:t>Weaknesses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5834" marR="55834"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964527425"/>
                  </a:ext>
                </a:extLst>
              </a:tr>
              <a:tr h="2023159">
                <a:tc>
                  <a:txBody>
                    <a:bodyPr/>
                    <a:lstStyle/>
                    <a:p>
                      <a:pPr marL="342900" lvl="0" indent="-342900">
                        <a:lnSpc>
                          <a:spcPct val="100000"/>
                        </a:lnSpc>
                        <a:spcBef>
                          <a:spcPts val="300"/>
                        </a:spcBef>
                        <a:spcAft>
                          <a:spcPts val="0"/>
                        </a:spcAft>
                        <a:buClr>
                          <a:srgbClr val="8496B0"/>
                        </a:buClr>
                        <a:buFont typeface="Wingdings" panose="05000000000000000000" pitchFamily="2" charset="2"/>
                        <a:buChar char=""/>
                      </a:pPr>
                      <a:r>
                        <a:rPr lang="en-GB" sz="1500" b="0" dirty="0">
                          <a:effectLst/>
                        </a:rPr>
                        <a:t>Dedicated IOCE funded project, acting as a tool for ‘as is’ assessment in European countries</a:t>
                      </a:r>
                    </a:p>
                    <a:p>
                      <a:pPr marL="342900" lvl="0" indent="-342900">
                        <a:lnSpc>
                          <a:spcPct val="100000"/>
                        </a:lnSpc>
                        <a:spcBef>
                          <a:spcPts val="300"/>
                        </a:spcBef>
                        <a:spcAft>
                          <a:spcPts val="0"/>
                        </a:spcAft>
                        <a:buClr>
                          <a:srgbClr val="8496B0"/>
                        </a:buClr>
                        <a:buFont typeface="Wingdings" panose="05000000000000000000" pitchFamily="2" charset="2"/>
                        <a:buChar char=""/>
                      </a:pPr>
                      <a:r>
                        <a:rPr lang="en-GB" sz="1500" b="0" dirty="0">
                          <a:effectLst/>
                        </a:rPr>
                        <a:t>European acquis</a:t>
                      </a:r>
                    </a:p>
                    <a:p>
                      <a:pPr marL="342900" lvl="0" indent="-342900">
                        <a:lnSpc>
                          <a:spcPct val="100000"/>
                        </a:lnSpc>
                        <a:spcBef>
                          <a:spcPts val="300"/>
                        </a:spcBef>
                        <a:spcAft>
                          <a:spcPts val="0"/>
                        </a:spcAft>
                        <a:buClr>
                          <a:srgbClr val="8496B0"/>
                        </a:buClr>
                        <a:buFont typeface="Wingdings" panose="05000000000000000000" pitchFamily="2" charset="2"/>
                        <a:buChar char=""/>
                      </a:pPr>
                      <a:r>
                        <a:rPr lang="en-GB" sz="1500" b="0" dirty="0">
                          <a:effectLst/>
                        </a:rPr>
                        <a:t>Advanced methodological approaches for certain KHPs (e.g., gender)</a:t>
                      </a:r>
                    </a:p>
                    <a:p>
                      <a:pPr>
                        <a:lnSpc>
                          <a:spcPct val="100000"/>
                        </a:lnSpc>
                        <a:spcBef>
                          <a:spcPts val="300"/>
                        </a:spcBef>
                        <a:spcAft>
                          <a:spcPts val="0"/>
                        </a:spcAft>
                      </a:pPr>
                      <a:r>
                        <a:rPr lang="en-US" sz="1400" dirty="0">
                          <a:effectLst/>
                        </a:rPr>
                        <a:t> </a:t>
                      </a:r>
                      <a:endParaRPr lang="en-GB" sz="1400" dirty="0">
                        <a:effectLst/>
                      </a:endParaRPr>
                    </a:p>
                    <a:p>
                      <a:pPr>
                        <a:lnSpc>
                          <a:spcPct val="100000"/>
                        </a:lnSpc>
                        <a:spcBef>
                          <a:spcPts val="300"/>
                        </a:spcBef>
                        <a:spcAft>
                          <a:spcPts val="0"/>
                        </a:spcAft>
                      </a:pPr>
                      <a:r>
                        <a:rPr lang="en-US" sz="1400" dirty="0">
                          <a:effectLst/>
                        </a:rPr>
                        <a:t> </a:t>
                      </a:r>
                      <a:endParaRPr lang="en-GB" sz="1400" dirty="0">
                        <a:effectLst/>
                      </a:endParaRPr>
                    </a:p>
                    <a:p>
                      <a:pPr>
                        <a:lnSpc>
                          <a:spcPct val="100000"/>
                        </a:lnSpc>
                        <a:spcBef>
                          <a:spcPts val="300"/>
                        </a:spcBef>
                        <a:spcAft>
                          <a:spcPts val="0"/>
                        </a:spcAft>
                      </a:pPr>
                      <a:r>
                        <a:rPr lang="en-US" sz="14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5834" marR="55834" marT="0" marB="0">
                    <a:lnT w="12700" cap="flat" cmpd="sng" algn="ctr">
                      <a:solidFill>
                        <a:schemeClr val="tx1"/>
                      </a:solidFill>
                      <a:prstDash val="solid"/>
                      <a:round/>
                      <a:headEnd type="none" w="med" len="med"/>
                      <a:tailEnd type="none" w="med" len="med"/>
                    </a:lnT>
                    <a:noFill/>
                  </a:tcPr>
                </a:tc>
                <a:tc>
                  <a:txBody>
                    <a:bodyPr/>
                    <a:lstStyle/>
                    <a:p>
                      <a:pPr>
                        <a:lnSpc>
                          <a:spcPct val="100000"/>
                        </a:lnSpc>
                        <a:spcBef>
                          <a:spcPts val="300"/>
                        </a:spcBef>
                        <a:spcAft>
                          <a:spcPts val="0"/>
                        </a:spcAft>
                      </a:pPr>
                      <a:r>
                        <a:rPr lang="en-US" sz="14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5834" marR="55834" marT="0" marB="0">
                    <a:lnT w="12700" cap="flat" cmpd="sng" algn="ctr">
                      <a:solidFill>
                        <a:schemeClr val="tx1"/>
                      </a:solidFill>
                      <a:prstDash val="solid"/>
                      <a:round/>
                      <a:headEnd type="none" w="med" len="med"/>
                      <a:tailEnd type="none" w="med" len="med"/>
                    </a:lnT>
                    <a:noFill/>
                  </a:tcPr>
                </a:tc>
                <a:tc>
                  <a:txBody>
                    <a:bodyPr/>
                    <a:lstStyle/>
                    <a:p>
                      <a:pPr marL="342900" lvl="0" indent="-342900">
                        <a:lnSpc>
                          <a:spcPct val="100000"/>
                        </a:lnSpc>
                        <a:spcBef>
                          <a:spcPts val="300"/>
                        </a:spcBef>
                        <a:spcAft>
                          <a:spcPts val="0"/>
                        </a:spcAft>
                        <a:buClr>
                          <a:srgbClr val="8496B0"/>
                        </a:buClr>
                        <a:buFont typeface="Wingdings" panose="05000000000000000000" pitchFamily="2" charset="2"/>
                        <a:buChar char=""/>
                      </a:pPr>
                      <a:r>
                        <a:rPr lang="en-GB" sz="1500" dirty="0">
                          <a:effectLst/>
                        </a:rPr>
                        <a:t>No clear perception of the KHPs throughout European VOPEs-limited visibility of the KHPs evaluation practice</a:t>
                      </a:r>
                    </a:p>
                    <a:p>
                      <a:pPr marL="342900" lvl="0" indent="-342900">
                        <a:lnSpc>
                          <a:spcPct val="100000"/>
                        </a:lnSpc>
                        <a:spcBef>
                          <a:spcPts val="300"/>
                        </a:spcBef>
                        <a:spcAft>
                          <a:spcPts val="0"/>
                        </a:spcAft>
                        <a:buClr>
                          <a:srgbClr val="8496B0"/>
                        </a:buClr>
                        <a:buFont typeface="Wingdings" panose="05000000000000000000" pitchFamily="2" charset="2"/>
                        <a:buChar char=""/>
                      </a:pPr>
                      <a:r>
                        <a:rPr lang="en-GB" sz="1500" dirty="0">
                          <a:effectLst/>
                        </a:rPr>
                        <a:t>No clear commitment of the VOPEs to the promotion of the KHPs</a:t>
                      </a:r>
                    </a:p>
                    <a:p>
                      <a:pPr marL="342900" lvl="0" indent="-342900">
                        <a:lnSpc>
                          <a:spcPct val="100000"/>
                        </a:lnSpc>
                        <a:spcBef>
                          <a:spcPts val="300"/>
                        </a:spcBef>
                        <a:spcAft>
                          <a:spcPts val="0"/>
                        </a:spcAft>
                        <a:buClr>
                          <a:srgbClr val="8496B0"/>
                        </a:buClr>
                        <a:buFont typeface="Wingdings" panose="05000000000000000000" pitchFamily="2" charset="2"/>
                        <a:buChar char=""/>
                      </a:pPr>
                      <a:r>
                        <a:rPr lang="en-GB" sz="1500" dirty="0">
                          <a:effectLst/>
                        </a:rPr>
                        <a:t>Fragmentation in VOPEs related activities</a:t>
                      </a:r>
                    </a:p>
                    <a:p>
                      <a:pPr marL="342900" lvl="0" indent="-342900">
                        <a:lnSpc>
                          <a:spcPct val="100000"/>
                        </a:lnSpc>
                        <a:spcBef>
                          <a:spcPts val="300"/>
                        </a:spcBef>
                        <a:spcAft>
                          <a:spcPts val="0"/>
                        </a:spcAft>
                        <a:buClr>
                          <a:srgbClr val="8496B0"/>
                        </a:buClr>
                        <a:buFont typeface="Wingdings" panose="05000000000000000000" pitchFamily="2" charset="2"/>
                        <a:buChar char=""/>
                      </a:pPr>
                      <a:r>
                        <a:rPr lang="en-GB" sz="1500" dirty="0">
                          <a:effectLst/>
                        </a:rPr>
                        <a:t>Many VOPEs and NESE members still do not have developed documents and/or guidelines to support advocating for greater use of evaluation evidence or to help local evaluators</a:t>
                      </a:r>
                    </a:p>
                    <a:p>
                      <a:pPr marL="342900" lvl="0" indent="-342900">
                        <a:lnSpc>
                          <a:spcPct val="100000"/>
                        </a:lnSpc>
                        <a:spcBef>
                          <a:spcPts val="300"/>
                        </a:spcBef>
                        <a:spcAft>
                          <a:spcPts val="0"/>
                        </a:spcAft>
                        <a:buClr>
                          <a:srgbClr val="8496B0"/>
                        </a:buClr>
                        <a:buFont typeface="Wingdings" panose="05000000000000000000" pitchFamily="2" charset="2"/>
                        <a:buChar char=""/>
                      </a:pPr>
                      <a:r>
                        <a:rPr lang="en-GB" sz="1500" dirty="0">
                          <a:effectLst/>
                        </a:rPr>
                        <a:t>Very small correlation to evaluation standards and professionalisation framework</a:t>
                      </a:r>
                    </a:p>
                    <a:p>
                      <a:pPr marL="342900" lvl="0" indent="-342900">
                        <a:lnSpc>
                          <a:spcPct val="100000"/>
                        </a:lnSpc>
                        <a:spcBef>
                          <a:spcPts val="300"/>
                        </a:spcBef>
                        <a:spcAft>
                          <a:spcPts val="0"/>
                        </a:spcAft>
                        <a:buClr>
                          <a:srgbClr val="8496B0"/>
                        </a:buClr>
                        <a:buFont typeface="Wingdings" panose="05000000000000000000" pitchFamily="2" charset="2"/>
                        <a:buChar char=""/>
                      </a:pPr>
                      <a:r>
                        <a:rPr lang="en-GB" sz="1500" dirty="0">
                          <a:effectLst/>
                        </a:rPr>
                        <a:t>Disparate practices in the use in evaluation practices at national level</a:t>
                      </a:r>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5834" marR="55834" marT="0" marB="0">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3359533341"/>
                  </a:ext>
                </a:extLst>
              </a:tr>
              <a:tr h="139585">
                <a:tc>
                  <a:txBody>
                    <a:bodyPr/>
                    <a:lstStyle/>
                    <a:p>
                      <a:pPr>
                        <a:lnSpc>
                          <a:spcPct val="100000"/>
                        </a:lnSpc>
                        <a:spcBef>
                          <a:spcPts val="300"/>
                        </a:spcBef>
                        <a:spcAft>
                          <a:spcPts val="0"/>
                        </a:spcAft>
                      </a:pPr>
                      <a:r>
                        <a:rPr lang="en-US"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5834" marR="55834" marT="0" marB="0">
                    <a:lnB w="12700" cap="flat" cmpd="sng" algn="ctr">
                      <a:solidFill>
                        <a:schemeClr val="tx1"/>
                      </a:solidFill>
                      <a:prstDash val="solid"/>
                      <a:round/>
                      <a:headEnd type="none" w="med" len="med"/>
                      <a:tailEnd type="none" w="med" len="med"/>
                    </a:lnB>
                  </a:tcPr>
                </a:tc>
                <a:tc>
                  <a:txBody>
                    <a:bodyPr/>
                    <a:lstStyle/>
                    <a:p>
                      <a:pPr>
                        <a:lnSpc>
                          <a:spcPct val="100000"/>
                        </a:lnSpc>
                        <a:spcBef>
                          <a:spcPts val="300"/>
                        </a:spcBef>
                        <a:spcAft>
                          <a:spcPts val="0"/>
                        </a:spcAft>
                      </a:pPr>
                      <a:r>
                        <a:rPr lang="en-US"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5834" marR="55834" marT="0" marB="0">
                    <a:lnB w="12700" cap="flat" cmpd="sng" algn="ctr">
                      <a:solidFill>
                        <a:schemeClr val="tx1"/>
                      </a:solidFill>
                      <a:prstDash val="solid"/>
                      <a:round/>
                      <a:headEnd type="none" w="med" len="med"/>
                      <a:tailEnd type="none" w="med" len="med"/>
                    </a:lnB>
                  </a:tcPr>
                </a:tc>
                <a:tc>
                  <a:txBody>
                    <a:bodyPr/>
                    <a:lstStyle/>
                    <a:p>
                      <a:pPr>
                        <a:lnSpc>
                          <a:spcPct val="100000"/>
                        </a:lnSpc>
                        <a:spcBef>
                          <a:spcPts val="300"/>
                        </a:spcBef>
                        <a:spcAft>
                          <a:spcPts val="0"/>
                        </a:spcAft>
                      </a:pPr>
                      <a:r>
                        <a:rPr lang="en-US"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5834" marR="55834"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0437035"/>
                  </a:ext>
                </a:extLst>
              </a:tr>
              <a:tr h="139585">
                <a:tc>
                  <a:txBody>
                    <a:bodyPr/>
                    <a:lstStyle/>
                    <a:p>
                      <a:pPr>
                        <a:lnSpc>
                          <a:spcPct val="100000"/>
                        </a:lnSpc>
                        <a:spcBef>
                          <a:spcPts val="300"/>
                        </a:spcBef>
                        <a:spcAft>
                          <a:spcPts val="0"/>
                        </a:spcAft>
                      </a:pPr>
                      <a:r>
                        <a:rPr lang="en-US" sz="1400" b="1" dirty="0">
                          <a:effectLst/>
                        </a:rPr>
                        <a:t>Opportunities</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5834" marR="55834"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spcBef>
                          <a:spcPts val="300"/>
                        </a:spcBef>
                        <a:spcAft>
                          <a:spcPts val="0"/>
                        </a:spcAft>
                      </a:pPr>
                      <a:r>
                        <a:rPr lang="en-US" sz="1400" b="1" dirty="0">
                          <a:effectLst/>
                        </a:rPr>
                        <a:t> </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5834" marR="55834"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spcBef>
                          <a:spcPts val="300"/>
                        </a:spcBef>
                        <a:spcAft>
                          <a:spcPts val="0"/>
                        </a:spcAft>
                      </a:pPr>
                      <a:r>
                        <a:rPr lang="en-US" sz="1400" b="1" dirty="0">
                          <a:effectLst/>
                        </a:rPr>
                        <a:t>Threats</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5834" marR="55834"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6269209"/>
                  </a:ext>
                </a:extLst>
              </a:tr>
              <a:tr h="1909423">
                <a:tc>
                  <a:txBody>
                    <a:bodyPr/>
                    <a:lstStyle/>
                    <a:p>
                      <a:pPr marL="342900" lvl="0" indent="-342900">
                        <a:lnSpc>
                          <a:spcPct val="100000"/>
                        </a:lnSpc>
                        <a:spcBef>
                          <a:spcPts val="300"/>
                        </a:spcBef>
                        <a:spcAft>
                          <a:spcPts val="0"/>
                        </a:spcAft>
                        <a:buClr>
                          <a:srgbClr val="8496B0"/>
                        </a:buClr>
                        <a:buFont typeface="Wingdings" panose="05000000000000000000" pitchFamily="2" charset="2"/>
                        <a:buChar char=""/>
                      </a:pPr>
                      <a:r>
                        <a:rPr lang="en-GB" sz="1500" b="0" dirty="0">
                          <a:effectLst/>
                        </a:rPr>
                        <a:t>Greater use of evaluation evidence in policy processes requiring greater awareness about the benefits of evaluation, as well as fundamental principles that should be followed</a:t>
                      </a:r>
                    </a:p>
                    <a:p>
                      <a:pPr marL="342900" lvl="0" indent="-342900">
                        <a:lnSpc>
                          <a:spcPct val="100000"/>
                        </a:lnSpc>
                        <a:spcBef>
                          <a:spcPts val="300"/>
                        </a:spcBef>
                        <a:spcAft>
                          <a:spcPts val="0"/>
                        </a:spcAft>
                        <a:buClr>
                          <a:srgbClr val="8496B0"/>
                        </a:buClr>
                        <a:buFont typeface="Wingdings" panose="05000000000000000000" pitchFamily="2" charset="2"/>
                        <a:buChar char=""/>
                      </a:pPr>
                      <a:r>
                        <a:rPr lang="en-GB" sz="1500" b="0" dirty="0">
                          <a:effectLst/>
                        </a:rPr>
                        <a:t>IOCE, EES and NESE action in order to promote the KHPs in evaluation Practices</a:t>
                      </a:r>
                    </a:p>
                    <a:p>
                      <a:pPr marL="342900" lvl="0" indent="-342900">
                        <a:lnSpc>
                          <a:spcPct val="100000"/>
                        </a:lnSpc>
                        <a:spcBef>
                          <a:spcPts val="300"/>
                        </a:spcBef>
                        <a:spcAft>
                          <a:spcPts val="0"/>
                        </a:spcAft>
                        <a:buClr>
                          <a:srgbClr val="8496B0"/>
                        </a:buClr>
                        <a:buFont typeface="Wingdings" panose="05000000000000000000" pitchFamily="2" charset="2"/>
                        <a:buChar char=""/>
                      </a:pPr>
                      <a:r>
                        <a:rPr lang="en-GB" sz="1500" b="0" dirty="0">
                          <a:effectLst/>
                        </a:rPr>
                        <a:t>Development of a guidance document for VOPEs capacity building and for streamlining KHPs in evaluation </a:t>
                      </a:r>
                    </a:p>
                    <a:p>
                      <a:pPr marL="342900" lvl="0" indent="-342900">
                        <a:lnSpc>
                          <a:spcPct val="100000"/>
                        </a:lnSpc>
                        <a:spcBef>
                          <a:spcPts val="300"/>
                        </a:spcBef>
                        <a:spcAft>
                          <a:spcPts val="0"/>
                        </a:spcAft>
                        <a:buClr>
                          <a:srgbClr val="8496B0"/>
                        </a:buClr>
                        <a:buFont typeface="Wingdings" panose="05000000000000000000" pitchFamily="2" charset="2"/>
                        <a:buChar char=""/>
                      </a:pPr>
                      <a:r>
                        <a:rPr lang="en-GB" sz="1500" b="0" dirty="0">
                          <a:effectLst/>
                        </a:rPr>
                        <a:t>Exchange of good practices shared by more advanced countries</a:t>
                      </a:r>
                    </a:p>
                    <a:p>
                      <a:pPr marL="342900" lvl="0" indent="-342900">
                        <a:lnSpc>
                          <a:spcPct val="100000"/>
                        </a:lnSpc>
                        <a:spcBef>
                          <a:spcPts val="300"/>
                        </a:spcBef>
                        <a:spcAft>
                          <a:spcPts val="0"/>
                        </a:spcAft>
                        <a:buClr>
                          <a:srgbClr val="8496B0"/>
                        </a:buClr>
                        <a:buFont typeface="Wingdings" panose="05000000000000000000" pitchFamily="2" charset="2"/>
                        <a:buChar char=""/>
                      </a:pPr>
                      <a:r>
                        <a:rPr lang="en-GB" sz="1500" b="0" dirty="0">
                          <a:effectLst/>
                        </a:rPr>
                        <a:t>Thessaloniki Declaration expansion in more countries and a specific action plan</a:t>
                      </a:r>
                      <a:endParaRPr lang="en-GB" sz="1500" b="0" dirty="0">
                        <a:effectLst/>
                        <a:latin typeface="Calibri" panose="020F0502020204030204" pitchFamily="34" charset="0"/>
                        <a:ea typeface="Calibri" panose="020F0502020204030204" pitchFamily="34" charset="0"/>
                        <a:cs typeface="Times New Roman" panose="02020603050405020304" pitchFamily="18" charset="0"/>
                      </a:endParaRPr>
                    </a:p>
                  </a:txBody>
                  <a:tcPr marL="55834" marR="55834" marT="0" marB="0">
                    <a:lnT w="12700" cap="flat" cmpd="sng" algn="ctr">
                      <a:solidFill>
                        <a:schemeClr val="tx1"/>
                      </a:solidFill>
                      <a:prstDash val="solid"/>
                      <a:round/>
                      <a:headEnd type="none" w="med" len="med"/>
                      <a:tailEnd type="none" w="med" len="med"/>
                    </a:lnT>
                  </a:tcPr>
                </a:tc>
                <a:tc>
                  <a:txBody>
                    <a:bodyPr/>
                    <a:lstStyle/>
                    <a:p>
                      <a:pPr>
                        <a:lnSpc>
                          <a:spcPct val="100000"/>
                        </a:lnSpc>
                        <a:spcBef>
                          <a:spcPts val="300"/>
                        </a:spcBef>
                        <a:spcAft>
                          <a:spcPts val="0"/>
                        </a:spcAft>
                      </a:pPr>
                      <a:r>
                        <a:rPr lang="en-US"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5834" marR="55834" marT="0" marB="0">
                    <a:lnT w="12700" cap="flat" cmpd="sng" algn="ctr">
                      <a:solidFill>
                        <a:schemeClr val="tx1"/>
                      </a:solidFill>
                      <a:prstDash val="solid"/>
                      <a:round/>
                      <a:headEnd type="none" w="med" len="med"/>
                      <a:tailEnd type="none" w="med" len="med"/>
                    </a:lnT>
                  </a:tcPr>
                </a:tc>
                <a:tc>
                  <a:txBody>
                    <a:bodyPr/>
                    <a:lstStyle/>
                    <a:p>
                      <a:pPr marL="342900" lvl="0" indent="-342900">
                        <a:lnSpc>
                          <a:spcPct val="100000"/>
                        </a:lnSpc>
                        <a:spcBef>
                          <a:spcPts val="300"/>
                        </a:spcBef>
                        <a:spcAft>
                          <a:spcPts val="0"/>
                        </a:spcAft>
                        <a:buClr>
                          <a:srgbClr val="8496B0"/>
                        </a:buClr>
                        <a:buFont typeface="Wingdings" panose="05000000000000000000" pitchFamily="2" charset="2"/>
                        <a:buChar char=""/>
                      </a:pPr>
                      <a:r>
                        <a:rPr lang="en-GB" sz="1500" dirty="0">
                          <a:effectLst/>
                        </a:rPr>
                        <a:t>No further action taken to change the current situation</a:t>
                      </a:r>
                    </a:p>
                    <a:p>
                      <a:pPr marL="342900" lvl="0" indent="-342900">
                        <a:lnSpc>
                          <a:spcPct val="100000"/>
                        </a:lnSpc>
                        <a:spcBef>
                          <a:spcPts val="300"/>
                        </a:spcBef>
                        <a:spcAft>
                          <a:spcPts val="0"/>
                        </a:spcAft>
                        <a:buClr>
                          <a:srgbClr val="8496B0"/>
                        </a:buClr>
                        <a:buFont typeface="Wingdings" panose="05000000000000000000" pitchFamily="2" charset="2"/>
                        <a:buChar char=""/>
                      </a:pPr>
                      <a:r>
                        <a:rPr lang="en-GB" sz="1500" dirty="0">
                          <a:effectLst/>
                        </a:rPr>
                        <a:t>Lack of focused and/or integrated approach throughout Europe</a:t>
                      </a:r>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5834" marR="55834"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440625820"/>
                  </a:ext>
                </a:extLst>
              </a:tr>
            </a:tbl>
          </a:graphicData>
        </a:graphic>
      </p:graphicFrame>
      <p:pic>
        <p:nvPicPr>
          <p:cNvPr id="1025" name="Picture 17" descr="blue-icon-question-mark-image — Bolder Advocacy">
            <a:extLst>
              <a:ext uri="{FF2B5EF4-FFF2-40B4-BE49-F238E27FC236}">
                <a16:creationId xmlns:a16="http://schemas.microsoft.com/office/drawing/2014/main" id="{324E5F78-2ED4-F171-799C-53155FD129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110" b="-110"/>
          <a:stretch>
            <a:fillRect/>
          </a:stretch>
        </p:blipFill>
        <p:spPr bwMode="auto">
          <a:xfrm>
            <a:off x="168166" y="198629"/>
            <a:ext cx="577850" cy="57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0215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0BA96-E405-8FCF-2A64-5B7ABC65EAEC}"/>
              </a:ext>
            </a:extLst>
          </p:cNvPr>
          <p:cNvSpPr>
            <a:spLocks noGrp="1"/>
          </p:cNvSpPr>
          <p:nvPr>
            <p:ph type="title"/>
          </p:nvPr>
        </p:nvSpPr>
        <p:spPr>
          <a:xfrm>
            <a:off x="351768" y="-169425"/>
            <a:ext cx="10515600" cy="1325563"/>
          </a:xfrm>
        </p:spPr>
        <p:txBody>
          <a:bodyPr/>
          <a:lstStyle/>
          <a:p>
            <a:r>
              <a:rPr lang="en-US" b="1" dirty="0">
                <a:solidFill>
                  <a:schemeClr val="accent5">
                    <a:lumMod val="75000"/>
                  </a:schemeClr>
                </a:solidFill>
              </a:rPr>
              <a:t>The findings from the landscape-GAP</a:t>
            </a:r>
            <a:endParaRPr lang="en-GB" b="1" dirty="0">
              <a:solidFill>
                <a:schemeClr val="accent5">
                  <a:lumMod val="75000"/>
                </a:schemeClr>
              </a:solidFill>
            </a:endParaRPr>
          </a:p>
        </p:txBody>
      </p:sp>
      <p:cxnSp>
        <p:nvCxnSpPr>
          <p:cNvPr id="5" name="Straight Connector 4">
            <a:extLst>
              <a:ext uri="{FF2B5EF4-FFF2-40B4-BE49-F238E27FC236}">
                <a16:creationId xmlns:a16="http://schemas.microsoft.com/office/drawing/2014/main" id="{7660B86E-12E9-FCFA-FA0E-6E70CA120FDC}"/>
              </a:ext>
            </a:extLst>
          </p:cNvPr>
          <p:cNvCxnSpPr/>
          <p:nvPr/>
        </p:nvCxnSpPr>
        <p:spPr>
          <a:xfrm>
            <a:off x="351768" y="914400"/>
            <a:ext cx="11067393" cy="0"/>
          </a:xfrm>
          <a:prstGeom prst="line">
            <a:avLst/>
          </a:prstGeom>
        </p:spPr>
        <p:style>
          <a:lnRef idx="3">
            <a:schemeClr val="accent5"/>
          </a:lnRef>
          <a:fillRef idx="0">
            <a:schemeClr val="accent5"/>
          </a:fillRef>
          <a:effectRef idx="2">
            <a:schemeClr val="accent5"/>
          </a:effectRef>
          <a:fontRef idx="minor">
            <a:schemeClr val="tx1"/>
          </a:fontRef>
        </p:style>
      </p:cxnSp>
      <p:pic>
        <p:nvPicPr>
          <p:cNvPr id="3" name="Picture 2">
            <a:extLst>
              <a:ext uri="{FF2B5EF4-FFF2-40B4-BE49-F238E27FC236}">
                <a16:creationId xmlns:a16="http://schemas.microsoft.com/office/drawing/2014/main" id="{1CFA2FA5-05D5-17F9-7B03-ABFEC36DBBF2}"/>
              </a:ext>
            </a:extLst>
          </p:cNvPr>
          <p:cNvPicPr>
            <a:picLocks noChangeAspect="1"/>
          </p:cNvPicPr>
          <p:nvPr/>
        </p:nvPicPr>
        <p:blipFill>
          <a:blip r:embed="rId3"/>
          <a:stretch>
            <a:fillRect/>
          </a:stretch>
        </p:blipFill>
        <p:spPr>
          <a:xfrm>
            <a:off x="1713185" y="1183386"/>
            <a:ext cx="8870731" cy="5270474"/>
          </a:xfrm>
          <a:prstGeom prst="rect">
            <a:avLst/>
          </a:prstGeom>
        </p:spPr>
      </p:pic>
    </p:spTree>
    <p:extLst>
      <p:ext uri="{BB962C8B-B14F-4D97-AF65-F5344CB8AC3E}">
        <p14:creationId xmlns:p14="http://schemas.microsoft.com/office/powerpoint/2010/main" val="3138187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0BA96-E405-8FCF-2A64-5B7ABC65EAEC}"/>
              </a:ext>
            </a:extLst>
          </p:cNvPr>
          <p:cNvSpPr>
            <a:spLocks noGrp="1"/>
          </p:cNvSpPr>
          <p:nvPr>
            <p:ph type="title"/>
          </p:nvPr>
        </p:nvSpPr>
        <p:spPr>
          <a:xfrm>
            <a:off x="351768" y="-169425"/>
            <a:ext cx="10515600" cy="1325563"/>
          </a:xfrm>
        </p:spPr>
        <p:txBody>
          <a:bodyPr/>
          <a:lstStyle/>
          <a:p>
            <a:r>
              <a:rPr lang="en-US" b="1" dirty="0">
                <a:solidFill>
                  <a:schemeClr val="accent5">
                    <a:lumMod val="75000"/>
                  </a:schemeClr>
                </a:solidFill>
              </a:rPr>
              <a:t>Synthetic findings</a:t>
            </a:r>
            <a:endParaRPr lang="en-GB" b="1" dirty="0">
              <a:solidFill>
                <a:schemeClr val="accent5">
                  <a:lumMod val="75000"/>
                </a:schemeClr>
              </a:solidFill>
            </a:endParaRPr>
          </a:p>
        </p:txBody>
      </p:sp>
      <p:cxnSp>
        <p:nvCxnSpPr>
          <p:cNvPr id="5" name="Straight Connector 4">
            <a:extLst>
              <a:ext uri="{FF2B5EF4-FFF2-40B4-BE49-F238E27FC236}">
                <a16:creationId xmlns:a16="http://schemas.microsoft.com/office/drawing/2014/main" id="{7660B86E-12E9-FCFA-FA0E-6E70CA120FDC}"/>
              </a:ext>
            </a:extLst>
          </p:cNvPr>
          <p:cNvCxnSpPr/>
          <p:nvPr/>
        </p:nvCxnSpPr>
        <p:spPr>
          <a:xfrm>
            <a:off x="351768" y="914400"/>
            <a:ext cx="11067393" cy="0"/>
          </a:xfrm>
          <a:prstGeom prst="line">
            <a:avLst/>
          </a:prstGeom>
        </p:spPr>
        <p:style>
          <a:lnRef idx="3">
            <a:schemeClr val="accent5"/>
          </a:lnRef>
          <a:fillRef idx="0">
            <a:schemeClr val="accent5"/>
          </a:fillRef>
          <a:effectRef idx="2">
            <a:schemeClr val="accent5"/>
          </a:effectRef>
          <a:fontRef idx="minor">
            <a:schemeClr val="tx1"/>
          </a:fontRef>
        </p:style>
      </p:cxnSp>
      <p:sp>
        <p:nvSpPr>
          <p:cNvPr id="6" name="TextBox 5">
            <a:extLst>
              <a:ext uri="{FF2B5EF4-FFF2-40B4-BE49-F238E27FC236}">
                <a16:creationId xmlns:a16="http://schemas.microsoft.com/office/drawing/2014/main" id="{8D94D228-9623-5399-A4B9-6EB098861EF2}"/>
              </a:ext>
            </a:extLst>
          </p:cNvPr>
          <p:cNvSpPr txBox="1"/>
          <p:nvPr/>
        </p:nvSpPr>
        <p:spPr>
          <a:xfrm>
            <a:off x="320237" y="1023705"/>
            <a:ext cx="11283184" cy="5093702"/>
          </a:xfrm>
          <a:prstGeom prst="rect">
            <a:avLst/>
          </a:prstGeom>
          <a:noFill/>
        </p:spPr>
        <p:txBody>
          <a:bodyPr wrap="square">
            <a:spAutoFit/>
          </a:bodyPr>
          <a:lstStyle/>
          <a:p>
            <a:pPr marL="342900" lvl="0" indent="-342900" algn="just" fontAlgn="base">
              <a:spcBef>
                <a:spcPts val="600"/>
              </a:spcBef>
              <a:buClr>
                <a:schemeClr val="accent5">
                  <a:lumMod val="75000"/>
                </a:schemeClr>
              </a:buClr>
              <a:buSzPct val="100000"/>
              <a:buFont typeface="+mj-lt"/>
              <a:buAutoNum type="arabicPeriod"/>
            </a:pPr>
            <a:r>
              <a:rPr lang="en-GB" sz="2000" b="1" dirty="0">
                <a:solidFill>
                  <a:schemeClr val="accent5">
                    <a:lumMod val="75000"/>
                  </a:schemeClr>
                </a:solidFill>
                <a:latin typeface="Calibri" panose="020F0502020204030204" pitchFamily="34" charset="0"/>
                <a:cs typeface="Times New Roman" panose="02020603050405020304" pitchFamily="18" charset="0"/>
              </a:rPr>
              <a:t>Importance</a:t>
            </a:r>
            <a:r>
              <a:rPr lang="en-GB" sz="2000" u="none" strike="noStrike" dirty="0">
                <a:effectLst/>
                <a:latin typeface="Calibri" panose="020F0502020204030204" pitchFamily="34" charset="0"/>
                <a:ea typeface="Calibri" panose="020F0502020204030204" pitchFamily="34" charset="0"/>
                <a:cs typeface="Times New Roman" panose="02020603050405020304" pitchFamily="18" charset="0"/>
              </a:rPr>
              <a:t>: KHPs should be considered and integrated into all interventions’ and policies’ evaluation.</a:t>
            </a:r>
          </a:p>
          <a:p>
            <a:pPr marL="342900" lvl="0" indent="-342900" algn="just" fontAlgn="base">
              <a:spcBef>
                <a:spcPts val="600"/>
              </a:spcBef>
              <a:buClr>
                <a:schemeClr val="accent5">
                  <a:lumMod val="75000"/>
                </a:schemeClr>
              </a:buClr>
              <a:buSzPct val="100000"/>
              <a:buFont typeface="+mj-lt"/>
              <a:buAutoNum type="arabicPeriod"/>
            </a:pPr>
            <a:r>
              <a:rPr lang="en-GB" sz="2000" b="1" dirty="0">
                <a:solidFill>
                  <a:schemeClr val="accent5">
                    <a:lumMod val="75000"/>
                  </a:schemeClr>
                </a:solidFill>
                <a:latin typeface="Calibri" panose="020F0502020204030204" pitchFamily="34" charset="0"/>
                <a:cs typeface="Times New Roman" panose="02020603050405020304" pitchFamily="18" charset="0"/>
              </a:rPr>
              <a:t>Disparities</a:t>
            </a:r>
            <a:r>
              <a:rPr lang="en-GB" sz="2000" u="none" strike="noStrike" dirty="0">
                <a:effectLst/>
                <a:latin typeface="Calibri" panose="020F0502020204030204" pitchFamily="34" charset="0"/>
                <a:ea typeface="Calibri" panose="020F0502020204030204" pitchFamily="34" charset="0"/>
                <a:cs typeface="Times New Roman" panose="02020603050405020304" pitchFamily="18" charset="0"/>
              </a:rPr>
              <a:t>: In the vast majority of countries, there is </a:t>
            </a:r>
            <a:r>
              <a:rPr lang="en-GB" sz="2000" u="none" strike="noStrike" dirty="0">
                <a:effectLst/>
                <a:latin typeface="Calibri" panose="020F0502020204030204" pitchFamily="34" charset="0"/>
                <a:ea typeface="Calibri" panose="020F0502020204030204" pitchFamily="34" charset="0"/>
                <a:cs typeface="Calibri" panose="020F0502020204030204" pitchFamily="34" charset="0"/>
              </a:rPr>
              <a:t>no clear perception of the KHPs and limited visibility in their promotion or in the evaluation practices.</a:t>
            </a:r>
            <a:endParaRPr lang="en-GB" sz="2000" u="none" strike="noStrike"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spcBef>
                <a:spcPts val="600"/>
              </a:spcBef>
              <a:buClr>
                <a:schemeClr val="accent5">
                  <a:lumMod val="75000"/>
                </a:schemeClr>
              </a:buClr>
              <a:buSzPct val="100000"/>
              <a:buFont typeface="+mj-lt"/>
              <a:buAutoNum type="arabicPeriod"/>
            </a:pPr>
            <a:r>
              <a:rPr lang="en-GB" sz="2000" b="1" dirty="0">
                <a:solidFill>
                  <a:schemeClr val="accent5">
                    <a:lumMod val="75000"/>
                  </a:schemeClr>
                </a:solidFill>
                <a:latin typeface="Calibri" panose="020F0502020204030204" pitchFamily="34" charset="0"/>
                <a:cs typeface="Times New Roman" panose="02020603050405020304" pitchFamily="18" charset="0"/>
              </a:rPr>
              <a:t>Lack of clear commitment</a:t>
            </a:r>
            <a:r>
              <a:rPr lang="en-GB" sz="2000" u="none" strike="noStrike" dirty="0">
                <a:effectLst/>
                <a:latin typeface="Calibri" panose="020F0502020204030204" pitchFamily="34" charset="0"/>
                <a:ea typeface="Calibri" panose="020F0502020204030204" pitchFamily="34" charset="0"/>
                <a:cs typeface="Times New Roman" panose="02020603050405020304" pitchFamily="18" charset="0"/>
              </a:rPr>
              <a:t>: A fragmentation has been identified in VOPEs activities. Not so ma</a:t>
            </a:r>
            <a:r>
              <a:rPr lang="en-GB" sz="2000" u="none" strike="noStrike" dirty="0">
                <a:effectLst/>
                <a:latin typeface="Calibri" panose="020F0502020204030204" pitchFamily="34" charset="0"/>
                <a:ea typeface="Calibri" panose="020F0502020204030204" pitchFamily="34" charset="0"/>
                <a:cs typeface="Calibri" panose="020F0502020204030204" pitchFamily="34" charset="0"/>
              </a:rPr>
              <a:t>ny developed documents and/or guidelines to support advocating for greater use of evaluation evidence in local policy making processes or to help local evaluators dealing with diverse contemporary challenges.</a:t>
            </a:r>
            <a:endParaRPr lang="en-GB" sz="2000" u="none" strike="noStrike"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spcBef>
                <a:spcPts val="600"/>
              </a:spcBef>
              <a:buClr>
                <a:schemeClr val="accent5">
                  <a:lumMod val="75000"/>
                </a:schemeClr>
              </a:buClr>
              <a:buSzPct val="100000"/>
              <a:buFont typeface="+mj-lt"/>
              <a:buAutoNum type="arabicPeriod"/>
            </a:pPr>
            <a:r>
              <a:rPr lang="en-GB" sz="2000" b="1" u="none" strike="noStrike" dirty="0">
                <a:solidFill>
                  <a:schemeClr val="accent5">
                    <a:lumMod val="75000"/>
                  </a:schemeClr>
                </a:solidFill>
                <a:effectLst/>
                <a:latin typeface="Calibri" panose="020F0502020204030204" pitchFamily="34" charset="0"/>
                <a:ea typeface="Calibri" panose="020F0502020204030204" pitchFamily="34" charset="0"/>
                <a:cs typeface="Times New Roman" panose="02020603050405020304" pitchFamily="18" charset="0"/>
              </a:rPr>
              <a:t>Evaluation standards</a:t>
            </a:r>
            <a:r>
              <a:rPr lang="en-GB" sz="2000" u="none" strike="noStrike" dirty="0">
                <a:effectLst/>
                <a:latin typeface="Calibri" panose="020F0502020204030204" pitchFamily="34" charset="0"/>
                <a:ea typeface="Calibri" panose="020F0502020204030204" pitchFamily="34" charset="0"/>
                <a:cs typeface="Times New Roman" panose="02020603050405020304" pitchFamily="18" charset="0"/>
              </a:rPr>
              <a:t>: There is limited evidence for the integration of KHPs in </a:t>
            </a:r>
            <a:r>
              <a:rPr lang="en-GB" sz="2000" u="none" strike="noStrike" dirty="0">
                <a:effectLst/>
                <a:latin typeface="Calibri" panose="020F0502020204030204" pitchFamily="34" charset="0"/>
                <a:ea typeface="Calibri" panose="020F0502020204030204" pitchFamily="34" charset="0"/>
                <a:cs typeface="Calibri" panose="020F0502020204030204" pitchFamily="34" charset="0"/>
              </a:rPr>
              <a:t>evaluation standards and in the professionalisation framework, even though trainings and development of tools are undertaken by a small share of VOPEs.</a:t>
            </a:r>
            <a:endParaRPr lang="en-GB" sz="2000" u="none" strike="noStrike"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base">
              <a:spcBef>
                <a:spcPts val="600"/>
              </a:spcBef>
              <a:buClr>
                <a:schemeClr val="accent5">
                  <a:lumMod val="75000"/>
                </a:schemeClr>
              </a:buClr>
              <a:buSzPct val="100000"/>
              <a:buFont typeface="+mj-lt"/>
              <a:buAutoNum type="arabicPeriod"/>
            </a:pPr>
            <a:r>
              <a:rPr lang="en-GB" sz="2000" b="1" dirty="0">
                <a:solidFill>
                  <a:schemeClr val="accent5">
                    <a:lumMod val="75000"/>
                  </a:schemeClr>
                </a:solidFill>
                <a:latin typeface="Calibri" panose="020F0502020204030204" pitchFamily="34" charset="0"/>
                <a:cs typeface="Times New Roman" panose="02020603050405020304" pitchFamily="18" charset="0"/>
              </a:rPr>
              <a:t>Thematic evaluations</a:t>
            </a:r>
            <a:r>
              <a:rPr lang="en-GB" sz="2000" u="none" strike="noStrike" dirty="0">
                <a:effectLst/>
                <a:latin typeface="Calibri" panose="020F0502020204030204" pitchFamily="34" charset="0"/>
                <a:ea typeface="Calibri" panose="020F0502020204030204" pitchFamily="34" charset="0"/>
                <a:cs typeface="Calibri" panose="020F0502020204030204" pitchFamily="34" charset="0"/>
              </a:rPr>
              <a:t>: </a:t>
            </a:r>
            <a:r>
              <a:rPr lang="en-GB" sz="2000" u="none" strike="noStrike" dirty="0">
                <a:effectLst/>
                <a:latin typeface="Calibri" panose="020F0502020204030204" pitchFamily="34" charset="0"/>
                <a:ea typeface="Calibri" panose="020F0502020204030204" pitchFamily="34" charset="0"/>
                <a:cs typeface="Times New Roman" panose="02020603050405020304" pitchFamily="18" charset="0"/>
              </a:rPr>
              <a:t>Greater progress has been identified for principles related to issued methodological guidance documents, such as gender, inclusivity, partnership and sustainable development.</a:t>
            </a:r>
          </a:p>
          <a:p>
            <a:pPr marL="342900" lvl="0" indent="-342900" algn="just" fontAlgn="base">
              <a:spcBef>
                <a:spcPts val="600"/>
              </a:spcBef>
              <a:buClr>
                <a:schemeClr val="accent5">
                  <a:lumMod val="75000"/>
                </a:schemeClr>
              </a:buClr>
              <a:buSzPct val="100000"/>
              <a:buFont typeface="+mj-lt"/>
              <a:buAutoNum type="arabicPeriod"/>
            </a:pPr>
            <a:r>
              <a:rPr lang="en-GB" sz="2000" b="1" dirty="0">
                <a:solidFill>
                  <a:schemeClr val="accent5">
                    <a:lumMod val="75000"/>
                  </a:schemeClr>
                </a:solidFill>
                <a:latin typeface="Calibri" panose="020F0502020204030204" pitchFamily="34" charset="0"/>
                <a:cs typeface="Times New Roman" panose="02020603050405020304" pitchFamily="18" charset="0"/>
              </a:rPr>
              <a:t>Streamlining</a:t>
            </a:r>
            <a:r>
              <a:rPr lang="en-GB" sz="2000" u="none" strike="noStrike" dirty="0">
                <a:effectLst/>
                <a:latin typeface="Calibri" panose="020F0502020204030204" pitchFamily="34" charset="0"/>
                <a:ea typeface="Calibri" panose="020F0502020204030204" pitchFamily="34" charset="0"/>
                <a:cs typeface="Calibri" panose="020F0502020204030204" pitchFamily="34" charset="0"/>
              </a:rPr>
              <a:t>: There seems to be an important need for streamlining the KHPs and for effort to be put in increasing awareness and visibility activities of the KHPs, along with specific action for commitment to their promotion.</a:t>
            </a:r>
            <a:endParaRPr lang="en-GB" sz="2000" u="none" strike="noStrike"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28592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1567</Words>
  <Application>Microsoft Office PowerPoint</Application>
  <PresentationFormat>Widescreen</PresentationFormat>
  <Paragraphs>127</Paragraphs>
  <Slides>15</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Office Theme</vt:lpstr>
      <vt:lpstr>Strengthening VOPEs' capacities in Europe: A practical approach for streamlining the evaluation of Key Horizontal Principles (KHP)</vt:lpstr>
      <vt:lpstr>The project</vt:lpstr>
      <vt:lpstr>The partners</vt:lpstr>
      <vt:lpstr>The tasks</vt:lpstr>
      <vt:lpstr>The Key Horizontal Principles KHP</vt:lpstr>
      <vt:lpstr>The landscape survey</vt:lpstr>
      <vt:lpstr>The findings from the landscape-SWOT</vt:lpstr>
      <vt:lpstr>The findings from the landscape-GAP</vt:lpstr>
      <vt:lpstr>Synthetic findings</vt:lpstr>
      <vt:lpstr>The Common Reference Framework-CRF</vt:lpstr>
      <vt:lpstr>The CRF recommendations</vt:lpstr>
      <vt:lpstr>The CRF recommendations</vt:lpstr>
      <vt:lpstr>Thessaloniki Declaration-DRG Evaluation</vt:lpstr>
      <vt:lpstr>Public discourse</vt:lpstr>
      <vt:lpstr>Strengthening VOPEs' capacities in Europe: A practical approach for streamlining the evaluation of Key Horizontal Principles (KHP)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VOPEs' capacities in Europe: A practical approach for streamlining the evaluation of Key Horizontal Principles (KHP)</dc:title>
  <dc:creator>Tina Orfanidou</dc:creator>
  <cp:lastModifiedBy>Mihajlo Đukić</cp:lastModifiedBy>
  <cp:revision>29</cp:revision>
  <dcterms:created xsi:type="dcterms:W3CDTF">2022-06-06T15:15:13Z</dcterms:created>
  <dcterms:modified xsi:type="dcterms:W3CDTF">2023-09-28T08:08:32Z</dcterms:modified>
</cp:coreProperties>
</file>