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8"/>
  </p:notesMasterIdLst>
  <p:sldIdLst>
    <p:sldId id="268" r:id="rId5"/>
    <p:sldId id="257" r:id="rId6"/>
    <p:sldId id="258" r:id="rId7"/>
    <p:sldId id="259" r:id="rId8"/>
    <p:sldId id="260" r:id="rId9"/>
    <p:sldId id="269" r:id="rId10"/>
    <p:sldId id="281" r:id="rId11"/>
    <p:sldId id="282" r:id="rId12"/>
    <p:sldId id="280" r:id="rId13"/>
    <p:sldId id="283" r:id="rId14"/>
    <p:sldId id="284" r:id="rId15"/>
    <p:sldId id="278" r:id="rId16"/>
    <p:sldId id="271" r:id="rId17"/>
    <p:sldId id="287" r:id="rId18"/>
    <p:sldId id="288" r:id="rId19"/>
    <p:sldId id="291" r:id="rId20"/>
    <p:sldId id="289" r:id="rId21"/>
    <p:sldId id="290" r:id="rId22"/>
    <p:sldId id="293" r:id="rId23"/>
    <p:sldId id="294" r:id="rId24"/>
    <p:sldId id="295" r:id="rId25"/>
    <p:sldId id="296" r:id="rId26"/>
    <p:sldId id="29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D39"/>
    <a:srgbClr val="3869B4"/>
    <a:srgbClr val="62BC45"/>
    <a:srgbClr val="80C969"/>
    <a:srgbClr val="99D486"/>
    <a:srgbClr val="B5E0A8"/>
    <a:srgbClr val="CBE9C1"/>
    <a:srgbClr val="FF6161"/>
    <a:srgbClr val="DEA900"/>
    <a:srgbClr val="BEE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367DD3-7DD5-48A9-A685-DE58EA63CE6C}" v="269" dt="2023-09-26T11:14:30.448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9"/>
    <p:restoredTop sz="86554" autoAdjust="0"/>
  </p:normalViewPr>
  <p:slideViewPr>
    <p:cSldViewPr snapToGrid="0" snapToObjects="1">
      <p:cViewPr varScale="1">
        <p:scale>
          <a:sx n="74" d="100"/>
          <a:sy n="74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Simić" userId="9f5c1c13-1d70-4039-8c95-cd9af8c23a2a" providerId="ADAL" clId="{C9367DD3-7DD5-48A9-A685-DE58EA63CE6C}"/>
    <pc:docChg chg="undo custSel addSld delSld modSld sldOrd">
      <pc:chgData name="Barbara Simić" userId="9f5c1c13-1d70-4039-8c95-cd9af8c23a2a" providerId="ADAL" clId="{C9367DD3-7DD5-48A9-A685-DE58EA63CE6C}" dt="2023-09-26T11:51:56.540" v="9368" actId="20577"/>
      <pc:docMkLst>
        <pc:docMk/>
      </pc:docMkLst>
      <pc:sldChg chg="addSp delSp modSp mod">
        <pc:chgData name="Barbara Simić" userId="9f5c1c13-1d70-4039-8c95-cd9af8c23a2a" providerId="ADAL" clId="{C9367DD3-7DD5-48A9-A685-DE58EA63CE6C}" dt="2023-09-26T11:51:19.110" v="9367" actId="6549"/>
        <pc:sldMkLst>
          <pc:docMk/>
          <pc:sldMk cId="2983088783" sldId="257"/>
        </pc:sldMkLst>
        <pc:spChg chg="add mod">
          <ac:chgData name="Barbara Simić" userId="9f5c1c13-1d70-4039-8c95-cd9af8c23a2a" providerId="ADAL" clId="{C9367DD3-7DD5-48A9-A685-DE58EA63CE6C}" dt="2023-09-26T11:51:19.110" v="9367" actId="6549"/>
          <ac:spMkLst>
            <pc:docMk/>
            <pc:sldMk cId="2983088783" sldId="257"/>
            <ac:spMk id="2" creationId="{458ACCD4-7FDE-0504-0546-01A7F4A3253B}"/>
          </ac:spMkLst>
        </pc:spChg>
        <pc:spChg chg="mod">
          <ac:chgData name="Barbara Simić" userId="9f5c1c13-1d70-4039-8c95-cd9af8c23a2a" providerId="ADAL" clId="{C9367DD3-7DD5-48A9-A685-DE58EA63CE6C}" dt="2023-08-21T11:24:15.974" v="209" actId="790"/>
          <ac:spMkLst>
            <pc:docMk/>
            <pc:sldMk cId="2983088783" sldId="257"/>
            <ac:spMk id="4" creationId="{00000000-0000-0000-0000-000000000000}"/>
          </ac:spMkLst>
        </pc:spChg>
        <pc:picChg chg="del">
          <ac:chgData name="Barbara Simić" userId="9f5c1c13-1d70-4039-8c95-cd9af8c23a2a" providerId="ADAL" clId="{C9367DD3-7DD5-48A9-A685-DE58EA63CE6C}" dt="2023-08-21T11:23:45.142" v="204" actId="478"/>
          <ac:picMkLst>
            <pc:docMk/>
            <pc:sldMk cId="2983088783" sldId="257"/>
            <ac:picMk id="7" creationId="{00000000-0000-0000-0000-000000000000}"/>
          </ac:picMkLst>
        </pc:picChg>
      </pc:sldChg>
      <pc:sldChg chg="addSp delSp modSp mod addAnim delAnim modAnim">
        <pc:chgData name="Barbara Simić" userId="9f5c1c13-1d70-4039-8c95-cd9af8c23a2a" providerId="ADAL" clId="{C9367DD3-7DD5-48A9-A685-DE58EA63CE6C}" dt="2023-09-22T20:31:53.984" v="6058" actId="20577"/>
        <pc:sldMkLst>
          <pc:docMk/>
          <pc:sldMk cId="2714787248" sldId="258"/>
        </pc:sldMkLst>
        <pc:spChg chg="add mod">
          <ac:chgData name="Barbara Simić" userId="9f5c1c13-1d70-4039-8c95-cd9af8c23a2a" providerId="ADAL" clId="{C9367DD3-7DD5-48A9-A685-DE58EA63CE6C}" dt="2023-09-22T20:31:53.984" v="6058" actId="20577"/>
          <ac:spMkLst>
            <pc:docMk/>
            <pc:sldMk cId="2714787248" sldId="258"/>
            <ac:spMk id="2" creationId="{9E4702DC-6840-61A3-4232-4953BF3EEF3A}"/>
          </ac:spMkLst>
        </pc:spChg>
        <pc:spChg chg="mod">
          <ac:chgData name="Barbara Simić" userId="9f5c1c13-1d70-4039-8c95-cd9af8c23a2a" providerId="ADAL" clId="{C9367DD3-7DD5-48A9-A685-DE58EA63CE6C}" dt="2023-08-21T11:42:32.686" v="403" actId="790"/>
          <ac:spMkLst>
            <pc:docMk/>
            <pc:sldMk cId="2714787248" sldId="258"/>
            <ac:spMk id="5" creationId="{00000000-0000-0000-0000-000000000000}"/>
          </ac:spMkLst>
        </pc:spChg>
        <pc:spChg chg="del">
          <ac:chgData name="Barbara Simić" userId="9f5c1c13-1d70-4039-8c95-cd9af8c23a2a" providerId="ADAL" clId="{C9367DD3-7DD5-48A9-A685-DE58EA63CE6C}" dt="2023-08-21T11:41:45.566" v="388" actId="478"/>
          <ac:spMkLst>
            <pc:docMk/>
            <pc:sldMk cId="2714787248" sldId="258"/>
            <ac:spMk id="7" creationId="{00000000-0000-0000-0000-000000000000}"/>
          </ac:spMkLst>
        </pc:spChg>
        <pc:spChg chg="del">
          <ac:chgData name="Barbara Simić" userId="9f5c1c13-1d70-4039-8c95-cd9af8c23a2a" providerId="ADAL" clId="{C9367DD3-7DD5-48A9-A685-DE58EA63CE6C}" dt="2023-08-21T11:41:48.171" v="390" actId="478"/>
          <ac:spMkLst>
            <pc:docMk/>
            <pc:sldMk cId="2714787248" sldId="258"/>
            <ac:spMk id="8" creationId="{00000000-0000-0000-0000-000000000000}"/>
          </ac:spMkLst>
        </pc:spChg>
        <pc:spChg chg="del">
          <ac:chgData name="Barbara Simić" userId="9f5c1c13-1d70-4039-8c95-cd9af8c23a2a" providerId="ADAL" clId="{C9367DD3-7DD5-48A9-A685-DE58EA63CE6C}" dt="2023-08-21T11:41:47.300" v="389" actId="478"/>
          <ac:spMkLst>
            <pc:docMk/>
            <pc:sldMk cId="2714787248" sldId="258"/>
            <ac:spMk id="9" creationId="{00000000-0000-0000-0000-000000000000}"/>
          </ac:spMkLst>
        </pc:spChg>
        <pc:spChg chg="add mod">
          <ac:chgData name="Barbara Simić" userId="9f5c1c13-1d70-4039-8c95-cd9af8c23a2a" providerId="ADAL" clId="{C9367DD3-7DD5-48A9-A685-DE58EA63CE6C}" dt="2023-08-21T12:02:57.773" v="615" actId="14100"/>
          <ac:spMkLst>
            <pc:docMk/>
            <pc:sldMk cId="2714787248" sldId="258"/>
            <ac:spMk id="14" creationId="{1B6BCF6B-A6A0-AB8A-C7EC-EEFAC1D50BB4}"/>
          </ac:spMkLst>
        </pc:spChg>
        <pc:graphicFrameChg chg="add mod ord">
          <ac:chgData name="Barbara Simić" userId="9f5c1c13-1d70-4039-8c95-cd9af8c23a2a" providerId="ADAL" clId="{C9367DD3-7DD5-48A9-A685-DE58EA63CE6C}" dt="2023-09-22T20:31:20.789" v="6049" actId="1076"/>
          <ac:graphicFrameMkLst>
            <pc:docMk/>
            <pc:sldMk cId="2714787248" sldId="258"/>
            <ac:graphicFrameMk id="6" creationId="{0B135521-3C01-290E-6667-44D922587A8E}"/>
          </ac:graphicFrameMkLst>
        </pc:graphicFrameChg>
        <pc:picChg chg="add del mod">
          <ac:chgData name="Barbara Simić" userId="9f5c1c13-1d70-4039-8c95-cd9af8c23a2a" providerId="ADAL" clId="{C9367DD3-7DD5-48A9-A685-DE58EA63CE6C}" dt="2023-08-21T12:01:29.299" v="593" actId="478"/>
          <ac:picMkLst>
            <pc:docMk/>
            <pc:sldMk cId="2714787248" sldId="258"/>
            <ac:picMk id="3" creationId="{B636816A-9691-ED90-96D2-97CE7B20EB41}"/>
          </ac:picMkLst>
        </pc:picChg>
        <pc:picChg chg="add mod">
          <ac:chgData name="Barbara Simić" userId="9f5c1c13-1d70-4039-8c95-cd9af8c23a2a" providerId="ADAL" clId="{C9367DD3-7DD5-48A9-A685-DE58EA63CE6C}" dt="2023-08-21T12:01:34.025" v="594" actId="1076"/>
          <ac:picMkLst>
            <pc:docMk/>
            <pc:sldMk cId="2714787248" sldId="258"/>
            <ac:picMk id="4" creationId="{E009CB30-1D6B-72CC-54E9-9527EBEDD3F1}"/>
          </ac:picMkLst>
        </pc:picChg>
        <pc:picChg chg="add del">
          <ac:chgData name="Barbara Simić" userId="9f5c1c13-1d70-4039-8c95-cd9af8c23a2a" providerId="ADAL" clId="{C9367DD3-7DD5-48A9-A685-DE58EA63CE6C}" dt="2023-08-21T11:42:02.605" v="400" actId="478"/>
          <ac:picMkLst>
            <pc:docMk/>
            <pc:sldMk cId="2714787248" sldId="258"/>
            <ac:picMk id="10" creationId="{00000000-0000-0000-0000-000000000000}"/>
          </ac:picMkLst>
        </pc:picChg>
        <pc:picChg chg="add del">
          <ac:chgData name="Barbara Simić" userId="9f5c1c13-1d70-4039-8c95-cd9af8c23a2a" providerId="ADAL" clId="{C9367DD3-7DD5-48A9-A685-DE58EA63CE6C}" dt="2023-08-21T11:42:01.291" v="399" actId="478"/>
          <ac:picMkLst>
            <pc:docMk/>
            <pc:sldMk cId="2714787248" sldId="258"/>
            <ac:picMk id="11" creationId="{00000000-0000-0000-0000-000000000000}"/>
          </ac:picMkLst>
        </pc:picChg>
        <pc:picChg chg="add del">
          <ac:chgData name="Barbara Simić" userId="9f5c1c13-1d70-4039-8c95-cd9af8c23a2a" providerId="ADAL" clId="{C9367DD3-7DD5-48A9-A685-DE58EA63CE6C}" dt="2023-08-21T11:42:03.387" v="401" actId="478"/>
          <ac:picMkLst>
            <pc:docMk/>
            <pc:sldMk cId="2714787248" sldId="258"/>
            <ac:picMk id="12" creationId="{00000000-0000-0000-0000-000000000000}"/>
          </ac:picMkLst>
        </pc:picChg>
        <pc:picChg chg="add del">
          <ac:chgData name="Barbara Simić" userId="9f5c1c13-1d70-4039-8c95-cd9af8c23a2a" providerId="ADAL" clId="{C9367DD3-7DD5-48A9-A685-DE58EA63CE6C}" dt="2023-08-21T11:42:18.649" v="402" actId="478"/>
          <ac:picMkLst>
            <pc:docMk/>
            <pc:sldMk cId="2714787248" sldId="258"/>
            <ac:picMk id="13" creationId="{00000000-0000-0000-0000-000000000000}"/>
          </ac:picMkLst>
        </pc:picChg>
      </pc:sldChg>
      <pc:sldChg chg="addSp delSp modSp mod">
        <pc:chgData name="Barbara Simić" userId="9f5c1c13-1d70-4039-8c95-cd9af8c23a2a" providerId="ADAL" clId="{C9367DD3-7DD5-48A9-A685-DE58EA63CE6C}" dt="2023-09-26T11:21:08.951" v="9322" actId="790"/>
        <pc:sldMkLst>
          <pc:docMk/>
          <pc:sldMk cId="1759277627" sldId="259"/>
        </pc:sldMkLst>
        <pc:spChg chg="del">
          <ac:chgData name="Barbara Simić" userId="9f5c1c13-1d70-4039-8c95-cd9af8c23a2a" providerId="ADAL" clId="{C9367DD3-7DD5-48A9-A685-DE58EA63CE6C}" dt="2023-08-21T11:52:05.177" v="518" actId="478"/>
          <ac:spMkLst>
            <pc:docMk/>
            <pc:sldMk cId="1759277627" sldId="259"/>
            <ac:spMk id="2" creationId="{00000000-0000-0000-0000-000000000000}"/>
          </ac:spMkLst>
        </pc:spChg>
        <pc:spChg chg="mod ord">
          <ac:chgData name="Barbara Simić" userId="9f5c1c13-1d70-4039-8c95-cd9af8c23a2a" providerId="ADAL" clId="{C9367DD3-7DD5-48A9-A685-DE58EA63CE6C}" dt="2023-08-21T11:51:28.581" v="516" actId="166"/>
          <ac:spMkLst>
            <pc:docMk/>
            <pc:sldMk cId="1759277627" sldId="259"/>
            <ac:spMk id="3" creationId="{00000000-0000-0000-0000-000000000000}"/>
          </ac:spMkLst>
        </pc:spChg>
        <pc:spChg chg="add mod">
          <ac:chgData name="Barbara Simić" userId="9f5c1c13-1d70-4039-8c95-cd9af8c23a2a" providerId="ADAL" clId="{C9367DD3-7DD5-48A9-A685-DE58EA63CE6C}" dt="2023-08-21T12:08:10.402" v="630" actId="1076"/>
          <ac:spMkLst>
            <pc:docMk/>
            <pc:sldMk cId="1759277627" sldId="259"/>
            <ac:spMk id="6" creationId="{CB895D16-74BE-A8C8-FDD7-C6E8555ECBD2}"/>
          </ac:spMkLst>
        </pc:spChg>
        <pc:spChg chg="add del mod">
          <ac:chgData name="Barbara Simić" userId="9f5c1c13-1d70-4039-8c95-cd9af8c23a2a" providerId="ADAL" clId="{C9367DD3-7DD5-48A9-A685-DE58EA63CE6C}" dt="2023-08-21T11:52:09.657" v="519" actId="478"/>
          <ac:spMkLst>
            <pc:docMk/>
            <pc:sldMk cId="1759277627" sldId="259"/>
            <ac:spMk id="9" creationId="{126154CD-5995-666E-CF1B-436DC054A4FF}"/>
          </ac:spMkLst>
        </pc:spChg>
        <pc:spChg chg="add mod">
          <ac:chgData name="Barbara Simić" userId="9f5c1c13-1d70-4039-8c95-cd9af8c23a2a" providerId="ADAL" clId="{C9367DD3-7DD5-48A9-A685-DE58EA63CE6C}" dt="2023-09-26T11:21:08.951" v="9322" actId="790"/>
          <ac:spMkLst>
            <pc:docMk/>
            <pc:sldMk cId="1759277627" sldId="259"/>
            <ac:spMk id="10" creationId="{8FA2D57A-75DA-AC13-FB82-931B7C08EAF2}"/>
          </ac:spMkLst>
        </pc:spChg>
        <pc:picChg chg="add mod ord">
          <ac:chgData name="Barbara Simić" userId="9f5c1c13-1d70-4039-8c95-cd9af8c23a2a" providerId="ADAL" clId="{C9367DD3-7DD5-48A9-A685-DE58EA63CE6C}" dt="2023-08-21T11:51:11.138" v="512" actId="170"/>
          <ac:picMkLst>
            <pc:docMk/>
            <pc:sldMk cId="1759277627" sldId="259"/>
            <ac:picMk id="4" creationId="{1F1F5A16-2C26-E554-9380-29D893A9B308}"/>
          </ac:picMkLst>
        </pc:picChg>
        <pc:picChg chg="add mod">
          <ac:chgData name="Barbara Simić" userId="9f5c1c13-1d70-4039-8c95-cd9af8c23a2a" providerId="ADAL" clId="{C9367DD3-7DD5-48A9-A685-DE58EA63CE6C}" dt="2023-08-24T10:06:07.200" v="801" actId="1076"/>
          <ac:picMkLst>
            <pc:docMk/>
            <pc:sldMk cId="1759277627" sldId="259"/>
            <ac:picMk id="5" creationId="{78D3EF99-F418-EF3B-6553-7E361ABA4BEA}"/>
          </ac:picMkLst>
        </pc:picChg>
        <pc:picChg chg="add mod ord">
          <ac:chgData name="Barbara Simić" userId="9f5c1c13-1d70-4039-8c95-cd9af8c23a2a" providerId="ADAL" clId="{C9367DD3-7DD5-48A9-A685-DE58EA63CE6C}" dt="2023-08-21T11:51:15.792" v="513" actId="171"/>
          <ac:picMkLst>
            <pc:docMk/>
            <pc:sldMk cId="1759277627" sldId="259"/>
            <ac:picMk id="7" creationId="{AE862029-443F-4196-C29B-3CD43BA8DBC7}"/>
          </ac:picMkLst>
        </pc:picChg>
      </pc:sldChg>
      <pc:sldChg chg="addSp delSp modSp mod">
        <pc:chgData name="Barbara Simić" userId="9f5c1c13-1d70-4039-8c95-cd9af8c23a2a" providerId="ADAL" clId="{C9367DD3-7DD5-48A9-A685-DE58EA63CE6C}" dt="2023-09-26T11:11:49.635" v="9291" actId="790"/>
        <pc:sldMkLst>
          <pc:docMk/>
          <pc:sldMk cId="3786357285" sldId="260"/>
        </pc:sldMkLst>
        <pc:spChg chg="del">
          <ac:chgData name="Barbara Simić" userId="9f5c1c13-1d70-4039-8c95-cd9af8c23a2a" providerId="ADAL" clId="{C9367DD3-7DD5-48A9-A685-DE58EA63CE6C}" dt="2023-08-21T12:08:44.736" v="650" actId="478"/>
          <ac:spMkLst>
            <pc:docMk/>
            <pc:sldMk cId="3786357285" sldId="260"/>
            <ac:spMk id="2" creationId="{00000000-0000-0000-0000-000000000000}"/>
          </ac:spMkLst>
        </pc:spChg>
        <pc:spChg chg="mod">
          <ac:chgData name="Barbara Simić" userId="9f5c1c13-1d70-4039-8c95-cd9af8c23a2a" providerId="ADAL" clId="{C9367DD3-7DD5-48A9-A685-DE58EA63CE6C}" dt="2023-09-26T11:11:49.635" v="9291" actId="790"/>
          <ac:spMkLst>
            <pc:docMk/>
            <pc:sldMk cId="3786357285" sldId="260"/>
            <ac:spMk id="3" creationId="{00000000-0000-0000-0000-000000000000}"/>
          </ac:spMkLst>
        </pc:spChg>
        <pc:spChg chg="add del mod">
          <ac:chgData name="Barbara Simić" userId="9f5c1c13-1d70-4039-8c95-cd9af8c23a2a" providerId="ADAL" clId="{C9367DD3-7DD5-48A9-A685-DE58EA63CE6C}" dt="2023-08-21T12:09:08.982" v="656" actId="478"/>
          <ac:spMkLst>
            <pc:docMk/>
            <pc:sldMk cId="3786357285" sldId="260"/>
            <ac:spMk id="5" creationId="{02445EF6-817D-4B87-7E01-CAD1874F052F}"/>
          </ac:spMkLst>
        </pc:spChg>
        <pc:spChg chg="add del mod">
          <ac:chgData name="Barbara Simić" userId="9f5c1c13-1d70-4039-8c95-cd9af8c23a2a" providerId="ADAL" clId="{C9367DD3-7DD5-48A9-A685-DE58EA63CE6C}" dt="2023-08-21T12:09:10.676" v="657" actId="478"/>
          <ac:spMkLst>
            <pc:docMk/>
            <pc:sldMk cId="3786357285" sldId="260"/>
            <ac:spMk id="7" creationId="{B49B71A6-5F51-EDE1-AE84-D7CE6661FB6F}"/>
          </ac:spMkLst>
        </pc:spChg>
        <pc:spChg chg="add mod">
          <ac:chgData name="Barbara Simić" userId="9f5c1c13-1d70-4039-8c95-cd9af8c23a2a" providerId="ADAL" clId="{C9367DD3-7DD5-48A9-A685-DE58EA63CE6C}" dt="2023-08-21T12:11:59.710" v="695" actId="14100"/>
          <ac:spMkLst>
            <pc:docMk/>
            <pc:sldMk cId="3786357285" sldId="260"/>
            <ac:spMk id="8" creationId="{B53F2621-1544-83F1-D1C2-AC496738FE2B}"/>
          </ac:spMkLst>
        </pc:spChg>
        <pc:graphicFrameChg chg="del">
          <ac:chgData name="Barbara Simić" userId="9f5c1c13-1d70-4039-8c95-cd9af8c23a2a" providerId="ADAL" clId="{C9367DD3-7DD5-48A9-A685-DE58EA63CE6C}" dt="2023-08-21T12:08:36.423" v="633" actId="478"/>
          <ac:graphicFrameMkLst>
            <pc:docMk/>
            <pc:sldMk cId="3786357285" sldId="260"/>
            <ac:graphicFrameMk id="4" creationId="{00000000-0000-0000-0000-000000000000}"/>
          </ac:graphicFrameMkLst>
        </pc:graphicFrameChg>
      </pc:sldChg>
      <pc:sldChg chg="addSp delSp modSp del mod">
        <pc:chgData name="Barbara Simić" userId="9f5c1c13-1d70-4039-8c95-cd9af8c23a2a" providerId="ADAL" clId="{C9367DD3-7DD5-48A9-A685-DE58EA63CE6C}" dt="2023-09-22T11:48:42.971" v="4230" actId="47"/>
        <pc:sldMkLst>
          <pc:docMk/>
          <pc:sldMk cId="2508507474" sldId="261"/>
        </pc:sldMkLst>
        <pc:spChg chg="add del mod">
          <ac:chgData name="Barbara Simić" userId="9f5c1c13-1d70-4039-8c95-cd9af8c23a2a" providerId="ADAL" clId="{C9367DD3-7DD5-48A9-A685-DE58EA63CE6C}" dt="2023-08-23T10:52:13.010" v="725" actId="478"/>
          <ac:spMkLst>
            <pc:docMk/>
            <pc:sldMk cId="2508507474" sldId="261"/>
            <ac:spMk id="2" creationId="{2107C60F-8DC9-4DD0-575F-FDF8460509B3}"/>
          </ac:spMkLst>
        </pc:spChg>
        <pc:spChg chg="add mod">
          <ac:chgData name="Barbara Simić" userId="9f5c1c13-1d70-4039-8c95-cd9af8c23a2a" providerId="ADAL" clId="{C9367DD3-7DD5-48A9-A685-DE58EA63CE6C}" dt="2023-08-24T10:30:31.933" v="997" actId="14100"/>
          <ac:spMkLst>
            <pc:docMk/>
            <pc:sldMk cId="2508507474" sldId="261"/>
            <ac:spMk id="2" creationId="{28B0A89D-C7C8-C721-0D6C-BD3ADDD46E40}"/>
          </ac:spMkLst>
        </pc:spChg>
        <pc:spChg chg="add mod">
          <ac:chgData name="Barbara Simić" userId="9f5c1c13-1d70-4039-8c95-cd9af8c23a2a" providerId="ADAL" clId="{C9367DD3-7DD5-48A9-A685-DE58EA63CE6C}" dt="2023-08-24T10:30:26.846" v="995" actId="14100"/>
          <ac:spMkLst>
            <pc:docMk/>
            <pc:sldMk cId="2508507474" sldId="261"/>
            <ac:spMk id="3" creationId="{B2E1C127-A6D1-D0AC-285A-7EC866A848F8}"/>
          </ac:spMkLst>
        </pc:spChg>
        <pc:spChg chg="mod">
          <ac:chgData name="Barbara Simić" userId="9f5c1c13-1d70-4039-8c95-cd9af8c23a2a" providerId="ADAL" clId="{C9367DD3-7DD5-48A9-A685-DE58EA63CE6C}" dt="2023-08-24T10:06:58.954" v="802"/>
          <ac:spMkLst>
            <pc:docMk/>
            <pc:sldMk cId="2508507474" sldId="261"/>
            <ac:spMk id="4" creationId="{00000000-0000-0000-0000-000000000000}"/>
          </ac:spMkLst>
        </pc:spChg>
        <pc:spChg chg="add del mod">
          <ac:chgData name="Barbara Simić" userId="9f5c1c13-1d70-4039-8c95-cd9af8c23a2a" providerId="ADAL" clId="{C9367DD3-7DD5-48A9-A685-DE58EA63CE6C}" dt="2023-08-24T10:23:50.445" v="866" actId="478"/>
          <ac:spMkLst>
            <pc:docMk/>
            <pc:sldMk cId="2508507474" sldId="261"/>
            <ac:spMk id="5" creationId="{EB780A7C-E31B-F977-1564-EA824DBAB01A}"/>
          </ac:spMkLst>
        </pc:spChg>
        <pc:spChg chg="add mod ord">
          <ac:chgData name="Barbara Simić" userId="9f5c1c13-1d70-4039-8c95-cd9af8c23a2a" providerId="ADAL" clId="{C9367DD3-7DD5-48A9-A685-DE58EA63CE6C}" dt="2023-08-24T10:30:20.948" v="993" actId="1076"/>
          <ac:spMkLst>
            <pc:docMk/>
            <pc:sldMk cId="2508507474" sldId="261"/>
            <ac:spMk id="6" creationId="{C68C935A-71F2-B452-54F3-D415AF7C6C48}"/>
          </ac:spMkLst>
        </pc:spChg>
        <pc:spChg chg="add mod">
          <ac:chgData name="Barbara Simić" userId="9f5c1c13-1d70-4039-8c95-cd9af8c23a2a" providerId="ADAL" clId="{C9367DD3-7DD5-48A9-A685-DE58EA63CE6C}" dt="2023-08-24T10:29:07.871" v="982" actId="14100"/>
          <ac:spMkLst>
            <pc:docMk/>
            <pc:sldMk cId="2508507474" sldId="261"/>
            <ac:spMk id="7" creationId="{67066BEA-3793-EC88-D82B-B7F1503C69DE}"/>
          </ac:spMkLst>
        </pc:spChg>
        <pc:spChg chg="add mod">
          <ac:chgData name="Barbara Simić" userId="9f5c1c13-1d70-4039-8c95-cd9af8c23a2a" providerId="ADAL" clId="{C9367DD3-7DD5-48A9-A685-DE58EA63CE6C}" dt="2023-08-24T10:29:03.210" v="981" actId="1076"/>
          <ac:spMkLst>
            <pc:docMk/>
            <pc:sldMk cId="2508507474" sldId="261"/>
            <ac:spMk id="8" creationId="{9839074F-CBC2-B023-B98F-3486B74221BC}"/>
          </ac:spMkLst>
        </pc:spChg>
        <pc:spChg chg="add mod">
          <ac:chgData name="Barbara Simić" userId="9f5c1c13-1d70-4039-8c95-cd9af8c23a2a" providerId="ADAL" clId="{C9367DD3-7DD5-48A9-A685-DE58EA63CE6C}" dt="2023-08-24T10:29:01.137" v="980" actId="1076"/>
          <ac:spMkLst>
            <pc:docMk/>
            <pc:sldMk cId="2508507474" sldId="261"/>
            <ac:spMk id="9" creationId="{1569264C-374D-C8EC-4A19-890274252FD7}"/>
          </ac:spMkLst>
        </pc:spChg>
        <pc:spChg chg="add mod">
          <ac:chgData name="Barbara Simić" userId="9f5c1c13-1d70-4039-8c95-cd9af8c23a2a" providerId="ADAL" clId="{C9367DD3-7DD5-48A9-A685-DE58EA63CE6C}" dt="2023-08-24T10:28:50.925" v="963" actId="14100"/>
          <ac:spMkLst>
            <pc:docMk/>
            <pc:sldMk cId="2508507474" sldId="261"/>
            <ac:spMk id="10" creationId="{C9E1F57C-12DE-F037-680D-CB6E44620019}"/>
          </ac:spMkLst>
        </pc:spChg>
        <pc:graphicFrameChg chg="add del mod modGraphic">
          <ac:chgData name="Barbara Simić" userId="9f5c1c13-1d70-4039-8c95-cd9af8c23a2a" providerId="ADAL" clId="{C9367DD3-7DD5-48A9-A685-DE58EA63CE6C}" dt="2023-08-23T10:52:11.429" v="724" actId="478"/>
          <ac:graphicFrameMkLst>
            <pc:docMk/>
            <pc:sldMk cId="2508507474" sldId="261"/>
            <ac:graphicFrameMk id="3" creationId="{21CB9473-128D-E3FC-C657-7D8C8BD52DA2}"/>
          </ac:graphicFrameMkLst>
        </pc:graphicFrameChg>
        <pc:picChg chg="del">
          <ac:chgData name="Barbara Simić" userId="9f5c1c13-1d70-4039-8c95-cd9af8c23a2a" providerId="ADAL" clId="{C9367DD3-7DD5-48A9-A685-DE58EA63CE6C}" dt="2023-08-21T12:12:52.051" v="696" actId="478"/>
          <ac:picMkLst>
            <pc:docMk/>
            <pc:sldMk cId="2508507474" sldId="261"/>
            <ac:picMk id="7" creationId="{00000000-0000-0000-0000-000000000000}"/>
          </ac:picMkLst>
        </pc:picChg>
      </pc:sldChg>
      <pc:sldChg chg="addSp delSp modSp del mod delAnim">
        <pc:chgData name="Barbara Simić" userId="9f5c1c13-1d70-4039-8c95-cd9af8c23a2a" providerId="ADAL" clId="{C9367DD3-7DD5-48A9-A685-DE58EA63CE6C}" dt="2023-09-22T11:55:20.200" v="4280" actId="47"/>
        <pc:sldMkLst>
          <pc:docMk/>
          <pc:sldMk cId="3511538214" sldId="262"/>
        </pc:sldMkLst>
        <pc:spChg chg="del">
          <ac:chgData name="Barbara Simić" userId="9f5c1c13-1d70-4039-8c95-cd9af8c23a2a" providerId="ADAL" clId="{C9367DD3-7DD5-48A9-A685-DE58EA63CE6C}" dt="2023-08-21T12:13:54.228" v="707" actId="478"/>
          <ac:spMkLst>
            <pc:docMk/>
            <pc:sldMk cId="3511538214" sldId="262"/>
            <ac:spMk id="2" creationId="{00000000-0000-0000-0000-000000000000}"/>
          </ac:spMkLst>
        </pc:spChg>
        <pc:spChg chg="mod">
          <ac:chgData name="Barbara Simić" userId="9f5c1c13-1d70-4039-8c95-cd9af8c23a2a" providerId="ADAL" clId="{C9367DD3-7DD5-48A9-A685-DE58EA63CE6C}" dt="2023-08-21T12:13:40.719" v="700"/>
          <ac:spMkLst>
            <pc:docMk/>
            <pc:sldMk cId="3511538214" sldId="262"/>
            <ac:spMk id="3" creationId="{00000000-0000-0000-0000-000000000000}"/>
          </ac:spMkLst>
        </pc:spChg>
        <pc:spChg chg="add mod">
          <ac:chgData name="Barbara Simić" userId="9f5c1c13-1d70-4039-8c95-cd9af8c23a2a" providerId="ADAL" clId="{C9367DD3-7DD5-48A9-A685-DE58EA63CE6C}" dt="2023-08-21T12:14:30.077" v="713" actId="27636"/>
          <ac:spMkLst>
            <pc:docMk/>
            <pc:sldMk cId="3511538214" sldId="262"/>
            <ac:spMk id="4" creationId="{51DD2962-493A-6628-CA34-FF003147C9EA}"/>
          </ac:spMkLst>
        </pc:spChg>
        <pc:spChg chg="del">
          <ac:chgData name="Barbara Simić" userId="9f5c1c13-1d70-4039-8c95-cd9af8c23a2a" providerId="ADAL" clId="{C9367DD3-7DD5-48A9-A685-DE58EA63CE6C}" dt="2023-08-21T12:13:55.494" v="708" actId="478"/>
          <ac:spMkLst>
            <pc:docMk/>
            <pc:sldMk cId="3511538214" sldId="262"/>
            <ac:spMk id="8" creationId="{00000000-0000-0000-0000-000000000000}"/>
          </ac:spMkLst>
        </pc:spChg>
        <pc:spChg chg="del">
          <ac:chgData name="Barbara Simić" userId="9f5c1c13-1d70-4039-8c95-cd9af8c23a2a" providerId="ADAL" clId="{C9367DD3-7DD5-48A9-A685-DE58EA63CE6C}" dt="2023-08-21T12:13:51.652" v="705" actId="478"/>
          <ac:spMkLst>
            <pc:docMk/>
            <pc:sldMk cId="3511538214" sldId="262"/>
            <ac:spMk id="9" creationId="{00000000-0000-0000-0000-000000000000}"/>
          </ac:spMkLst>
        </pc:spChg>
        <pc:spChg chg="del mod">
          <ac:chgData name="Barbara Simić" userId="9f5c1c13-1d70-4039-8c95-cd9af8c23a2a" providerId="ADAL" clId="{C9367DD3-7DD5-48A9-A685-DE58EA63CE6C}" dt="2023-08-21T12:13:52.917" v="706" actId="478"/>
          <ac:spMkLst>
            <pc:docMk/>
            <pc:sldMk cId="3511538214" sldId="262"/>
            <ac:spMk id="10" creationId="{00000000-0000-0000-0000-000000000000}"/>
          </ac:spMkLst>
        </pc:spChg>
        <pc:picChg chg="del">
          <ac:chgData name="Barbara Simić" userId="9f5c1c13-1d70-4039-8c95-cd9af8c23a2a" providerId="ADAL" clId="{C9367DD3-7DD5-48A9-A685-DE58EA63CE6C}" dt="2023-08-21T12:13:50.231" v="703" actId="478"/>
          <ac:picMkLst>
            <pc:docMk/>
            <pc:sldMk cId="3511538214" sldId="262"/>
            <ac:picMk id="5" creationId="{00000000-0000-0000-0000-000000000000}"/>
          </ac:picMkLst>
        </pc:picChg>
        <pc:picChg chg="del">
          <ac:chgData name="Barbara Simić" userId="9f5c1c13-1d70-4039-8c95-cd9af8c23a2a" providerId="ADAL" clId="{C9367DD3-7DD5-48A9-A685-DE58EA63CE6C}" dt="2023-08-21T12:13:49.701" v="702" actId="478"/>
          <ac:picMkLst>
            <pc:docMk/>
            <pc:sldMk cId="3511538214" sldId="262"/>
            <ac:picMk id="6" creationId="{00000000-0000-0000-0000-000000000000}"/>
          </ac:picMkLst>
        </pc:picChg>
        <pc:picChg chg="del">
          <ac:chgData name="Barbara Simić" userId="9f5c1c13-1d70-4039-8c95-cd9af8c23a2a" providerId="ADAL" clId="{C9367DD3-7DD5-48A9-A685-DE58EA63CE6C}" dt="2023-08-21T12:13:49.001" v="701" actId="478"/>
          <ac:picMkLst>
            <pc:docMk/>
            <pc:sldMk cId="3511538214" sldId="262"/>
            <ac:picMk id="7" creationId="{00000000-0000-0000-0000-000000000000}"/>
          </ac:picMkLst>
        </pc:picChg>
      </pc:sldChg>
      <pc:sldChg chg="del">
        <pc:chgData name="Barbara Simić" userId="9f5c1c13-1d70-4039-8c95-cd9af8c23a2a" providerId="ADAL" clId="{C9367DD3-7DD5-48A9-A685-DE58EA63CE6C}" dt="2023-08-21T12:14:35.400" v="714" actId="47"/>
        <pc:sldMkLst>
          <pc:docMk/>
          <pc:sldMk cId="3311585319" sldId="263"/>
        </pc:sldMkLst>
      </pc:sldChg>
      <pc:sldChg chg="del">
        <pc:chgData name="Barbara Simić" userId="9f5c1c13-1d70-4039-8c95-cd9af8c23a2a" providerId="ADAL" clId="{C9367DD3-7DD5-48A9-A685-DE58EA63CE6C}" dt="2023-08-21T12:14:36.283" v="715" actId="47"/>
        <pc:sldMkLst>
          <pc:docMk/>
          <pc:sldMk cId="1077542442" sldId="264"/>
        </pc:sldMkLst>
      </pc:sldChg>
      <pc:sldChg chg="del">
        <pc:chgData name="Barbara Simić" userId="9f5c1c13-1d70-4039-8c95-cd9af8c23a2a" providerId="ADAL" clId="{C9367DD3-7DD5-48A9-A685-DE58EA63CE6C}" dt="2023-08-21T12:14:36.813" v="716" actId="47"/>
        <pc:sldMkLst>
          <pc:docMk/>
          <pc:sldMk cId="4170696248" sldId="265"/>
        </pc:sldMkLst>
      </pc:sldChg>
      <pc:sldChg chg="del">
        <pc:chgData name="Barbara Simić" userId="9f5c1c13-1d70-4039-8c95-cd9af8c23a2a" providerId="ADAL" clId="{C9367DD3-7DD5-48A9-A685-DE58EA63CE6C}" dt="2023-08-21T12:14:37.227" v="717" actId="47"/>
        <pc:sldMkLst>
          <pc:docMk/>
          <pc:sldMk cId="3454954031" sldId="266"/>
        </pc:sldMkLst>
      </pc:sldChg>
      <pc:sldChg chg="del">
        <pc:chgData name="Barbara Simić" userId="9f5c1c13-1d70-4039-8c95-cd9af8c23a2a" providerId="ADAL" clId="{C9367DD3-7DD5-48A9-A685-DE58EA63CE6C}" dt="2023-08-21T12:14:37.647" v="718" actId="47"/>
        <pc:sldMkLst>
          <pc:docMk/>
          <pc:sldMk cId="2377394110" sldId="267"/>
        </pc:sldMkLst>
      </pc:sldChg>
      <pc:sldChg chg="addSp delSp modSp mod">
        <pc:chgData name="Barbara Simić" userId="9f5c1c13-1d70-4039-8c95-cd9af8c23a2a" providerId="ADAL" clId="{C9367DD3-7DD5-48A9-A685-DE58EA63CE6C}" dt="2023-09-26T11:01:11.188" v="9279" actId="790"/>
        <pc:sldMkLst>
          <pc:docMk/>
          <pc:sldMk cId="578879288" sldId="268"/>
        </pc:sldMkLst>
        <pc:spChg chg="mod">
          <ac:chgData name="Barbara Simić" userId="9f5c1c13-1d70-4039-8c95-cd9af8c23a2a" providerId="ADAL" clId="{C9367DD3-7DD5-48A9-A685-DE58EA63CE6C}" dt="2023-08-21T11:46:32.095" v="469" actId="20577"/>
          <ac:spMkLst>
            <pc:docMk/>
            <pc:sldMk cId="578879288" sldId="268"/>
            <ac:spMk id="2" creationId="{00000000-0000-0000-0000-000000000000}"/>
          </ac:spMkLst>
        </pc:spChg>
        <pc:spChg chg="mod">
          <ac:chgData name="Barbara Simić" userId="9f5c1c13-1d70-4039-8c95-cd9af8c23a2a" providerId="ADAL" clId="{C9367DD3-7DD5-48A9-A685-DE58EA63CE6C}" dt="2023-09-26T11:01:11.188" v="9279" actId="790"/>
          <ac:spMkLst>
            <pc:docMk/>
            <pc:sldMk cId="578879288" sldId="268"/>
            <ac:spMk id="3" creationId="{00000000-0000-0000-0000-000000000000}"/>
          </ac:spMkLst>
        </pc:spChg>
        <pc:spChg chg="del mod">
          <ac:chgData name="Barbara Simić" userId="9f5c1c13-1d70-4039-8c95-cd9af8c23a2a" providerId="ADAL" clId="{C9367DD3-7DD5-48A9-A685-DE58EA63CE6C}" dt="2023-08-21T11:45:03.221" v="460" actId="478"/>
          <ac:spMkLst>
            <pc:docMk/>
            <pc:sldMk cId="578879288" sldId="268"/>
            <ac:spMk id="7" creationId="{00000000-0000-0000-0000-000000000000}"/>
          </ac:spMkLst>
        </pc:spChg>
        <pc:spChg chg="add del mod">
          <ac:chgData name="Barbara Simić" userId="9f5c1c13-1d70-4039-8c95-cd9af8c23a2a" providerId="ADAL" clId="{C9367DD3-7DD5-48A9-A685-DE58EA63CE6C}" dt="2023-08-21T11:46:52.891" v="475" actId="21"/>
          <ac:spMkLst>
            <pc:docMk/>
            <pc:sldMk cId="578879288" sldId="268"/>
            <ac:spMk id="8" creationId="{4CD06E5F-D327-DD07-283C-1CA66CCB0323}"/>
          </ac:spMkLst>
        </pc:spChg>
        <pc:spChg chg="add del mod">
          <ac:chgData name="Barbara Simić" userId="9f5c1c13-1d70-4039-8c95-cd9af8c23a2a" providerId="ADAL" clId="{C9367DD3-7DD5-48A9-A685-DE58EA63CE6C}" dt="2023-08-21T11:46:34.925" v="470" actId="478"/>
          <ac:spMkLst>
            <pc:docMk/>
            <pc:sldMk cId="578879288" sldId="268"/>
            <ac:spMk id="10" creationId="{5F45D5AE-6360-250D-52ED-47596C7034D7}"/>
          </ac:spMkLst>
        </pc:spChg>
        <pc:picChg chg="add del mod">
          <ac:chgData name="Barbara Simić" userId="9f5c1c13-1d70-4039-8c95-cd9af8c23a2a" providerId="ADAL" clId="{C9367DD3-7DD5-48A9-A685-DE58EA63CE6C}" dt="2023-08-21T11:46:38.943" v="471" actId="21"/>
          <ac:picMkLst>
            <pc:docMk/>
            <pc:sldMk cId="578879288" sldId="268"/>
            <ac:picMk id="5" creationId="{D6625650-1468-A42B-82E1-103BC467AFD5}"/>
          </ac:picMkLst>
        </pc:picChg>
        <pc:picChg chg="add del mod">
          <ac:chgData name="Barbara Simić" userId="9f5c1c13-1d70-4039-8c95-cd9af8c23a2a" providerId="ADAL" clId="{C9367DD3-7DD5-48A9-A685-DE58EA63CE6C}" dt="2023-08-21T11:46:46.630" v="473" actId="21"/>
          <ac:picMkLst>
            <pc:docMk/>
            <pc:sldMk cId="578879288" sldId="268"/>
            <ac:picMk id="6" creationId="{DFFD02A7-A05E-1F38-85EF-C7329461C3AC}"/>
          </ac:picMkLst>
        </pc:picChg>
      </pc:sldChg>
      <pc:sldChg chg="modSp add mod ord modNotesTx">
        <pc:chgData name="Barbara Simić" userId="9f5c1c13-1d70-4039-8c95-cd9af8c23a2a" providerId="ADAL" clId="{C9367DD3-7DD5-48A9-A685-DE58EA63CE6C}" dt="2023-09-26T11:17:03.235" v="9302" actId="790"/>
        <pc:sldMkLst>
          <pc:docMk/>
          <pc:sldMk cId="2676214939" sldId="269"/>
        </pc:sldMkLst>
        <pc:spChg chg="mod">
          <ac:chgData name="Barbara Simić" userId="9f5c1c13-1d70-4039-8c95-cd9af8c23a2a" providerId="ADAL" clId="{C9367DD3-7DD5-48A9-A685-DE58EA63CE6C}" dt="2023-08-31T12:18:07.428" v="2222" actId="14100"/>
          <ac:spMkLst>
            <pc:docMk/>
            <pc:sldMk cId="2676214939" sldId="269"/>
            <ac:spMk id="2" creationId="{2107C60F-8DC9-4DD0-575F-FDF8460509B3}"/>
          </ac:spMkLst>
        </pc:spChg>
        <pc:spChg chg="mod">
          <ac:chgData name="Barbara Simić" userId="9f5c1c13-1d70-4039-8c95-cd9af8c23a2a" providerId="ADAL" clId="{C9367DD3-7DD5-48A9-A685-DE58EA63CE6C}" dt="2023-09-26T11:17:03.235" v="9302" actId="790"/>
          <ac:spMkLst>
            <pc:docMk/>
            <pc:sldMk cId="2676214939" sldId="269"/>
            <ac:spMk id="4" creationId="{00000000-0000-0000-0000-000000000000}"/>
          </ac:spMkLst>
        </pc:spChg>
        <pc:graphicFrameChg chg="mod modGraphic">
          <ac:chgData name="Barbara Simić" userId="9f5c1c13-1d70-4039-8c95-cd9af8c23a2a" providerId="ADAL" clId="{C9367DD3-7DD5-48A9-A685-DE58EA63CE6C}" dt="2023-09-26T11:11:25.130" v="9290" actId="790"/>
          <ac:graphicFrameMkLst>
            <pc:docMk/>
            <pc:sldMk cId="2676214939" sldId="269"/>
            <ac:graphicFrameMk id="3" creationId="{21CB9473-128D-E3FC-C657-7D8C8BD52DA2}"/>
          </ac:graphicFrameMkLst>
        </pc:graphicFrameChg>
      </pc:sldChg>
      <pc:sldChg chg="add del">
        <pc:chgData name="Barbara Simić" userId="9f5c1c13-1d70-4039-8c95-cd9af8c23a2a" providerId="ADAL" clId="{C9367DD3-7DD5-48A9-A685-DE58EA63CE6C}" dt="2023-09-22T11:48:44.576" v="4231" actId="47"/>
        <pc:sldMkLst>
          <pc:docMk/>
          <pc:sldMk cId="287448729" sldId="270"/>
        </pc:sldMkLst>
      </pc:sldChg>
      <pc:sldChg chg="addSp delSp modSp add mod ord">
        <pc:chgData name="Barbara Simić" userId="9f5c1c13-1d70-4039-8c95-cd9af8c23a2a" providerId="ADAL" clId="{C9367DD3-7DD5-48A9-A685-DE58EA63CE6C}" dt="2023-09-26T11:23:48.237" v="9361" actId="790"/>
        <pc:sldMkLst>
          <pc:docMk/>
          <pc:sldMk cId="2779624706" sldId="271"/>
        </pc:sldMkLst>
        <pc:spChg chg="mod">
          <ac:chgData name="Barbara Simić" userId="9f5c1c13-1d70-4039-8c95-cd9af8c23a2a" providerId="ADAL" clId="{C9367DD3-7DD5-48A9-A685-DE58EA63CE6C}" dt="2023-09-26T11:23:48.237" v="9361" actId="790"/>
          <ac:spMkLst>
            <pc:docMk/>
            <pc:sldMk cId="2779624706" sldId="271"/>
            <ac:spMk id="2" creationId="{2107C60F-8DC9-4DD0-575F-FDF8460509B3}"/>
          </ac:spMkLst>
        </pc:spChg>
        <pc:spChg chg="mod">
          <ac:chgData name="Barbara Simić" userId="9f5c1c13-1d70-4039-8c95-cd9af8c23a2a" providerId="ADAL" clId="{C9367DD3-7DD5-48A9-A685-DE58EA63CE6C}" dt="2023-09-26T11:17:54.942" v="9310" actId="790"/>
          <ac:spMkLst>
            <pc:docMk/>
            <pc:sldMk cId="2779624706" sldId="271"/>
            <ac:spMk id="4" creationId="{00000000-0000-0000-0000-000000000000}"/>
          </ac:spMkLst>
        </pc:spChg>
        <pc:graphicFrameChg chg="del mod modGraphic">
          <ac:chgData name="Barbara Simić" userId="9f5c1c13-1d70-4039-8c95-cd9af8c23a2a" providerId="ADAL" clId="{C9367DD3-7DD5-48A9-A685-DE58EA63CE6C}" dt="2023-08-29T11:22:03.562" v="1511" actId="478"/>
          <ac:graphicFrameMkLst>
            <pc:docMk/>
            <pc:sldMk cId="2779624706" sldId="271"/>
            <ac:graphicFrameMk id="3" creationId="{21CB9473-128D-E3FC-C657-7D8C8BD52DA2}"/>
          </ac:graphicFrameMkLst>
        </pc:graphicFrameChg>
        <pc:graphicFrameChg chg="add del mod modGraphic">
          <ac:chgData name="Barbara Simić" userId="9f5c1c13-1d70-4039-8c95-cd9af8c23a2a" providerId="ADAL" clId="{C9367DD3-7DD5-48A9-A685-DE58EA63CE6C}" dt="2023-09-22T12:39:57.587" v="4879" actId="478"/>
          <ac:graphicFrameMkLst>
            <pc:docMk/>
            <pc:sldMk cId="2779624706" sldId="271"/>
            <ac:graphicFrameMk id="3" creationId="{790F2085-B413-42A4-59BB-7C3A6B651CEB}"/>
          </ac:graphicFrameMkLst>
        </pc:graphicFrameChg>
      </pc:sldChg>
      <pc:sldChg chg="modSp add del mod ord">
        <pc:chgData name="Barbara Simić" userId="9f5c1c13-1d70-4039-8c95-cd9af8c23a2a" providerId="ADAL" clId="{C9367DD3-7DD5-48A9-A685-DE58EA63CE6C}" dt="2023-09-22T12:39:13.897" v="4852" actId="47"/>
        <pc:sldMkLst>
          <pc:docMk/>
          <pc:sldMk cId="1418759495" sldId="272"/>
        </pc:sldMkLst>
        <pc:spChg chg="mod">
          <ac:chgData name="Barbara Simić" userId="9f5c1c13-1d70-4039-8c95-cd9af8c23a2a" providerId="ADAL" clId="{C9367DD3-7DD5-48A9-A685-DE58EA63CE6C}" dt="2023-09-22T11:55:09.592" v="4279" actId="20577"/>
          <ac:spMkLst>
            <pc:docMk/>
            <pc:sldMk cId="1418759495" sldId="272"/>
            <ac:spMk id="2" creationId="{2107C60F-8DC9-4DD0-575F-FDF8460509B3}"/>
          </ac:spMkLst>
        </pc:spChg>
        <pc:spChg chg="mod">
          <ac:chgData name="Barbara Simić" userId="9f5c1c13-1d70-4039-8c95-cd9af8c23a2a" providerId="ADAL" clId="{C9367DD3-7DD5-48A9-A685-DE58EA63CE6C}" dt="2023-09-22T11:54:45.386" v="4277"/>
          <ac:spMkLst>
            <pc:docMk/>
            <pc:sldMk cId="1418759495" sldId="272"/>
            <ac:spMk id="4" creationId="{00000000-0000-0000-0000-000000000000}"/>
          </ac:spMkLst>
        </pc:spChg>
      </pc:sldChg>
      <pc:sldChg chg="addSp delSp modSp add del mod ord">
        <pc:chgData name="Barbara Simić" userId="9f5c1c13-1d70-4039-8c95-cd9af8c23a2a" providerId="ADAL" clId="{C9367DD3-7DD5-48A9-A685-DE58EA63CE6C}" dt="2023-09-07T11:47:34.762" v="3133" actId="47"/>
        <pc:sldMkLst>
          <pc:docMk/>
          <pc:sldMk cId="696175535" sldId="273"/>
        </pc:sldMkLst>
        <pc:spChg chg="add mod">
          <ac:chgData name="Barbara Simić" userId="9f5c1c13-1d70-4039-8c95-cd9af8c23a2a" providerId="ADAL" clId="{C9367DD3-7DD5-48A9-A685-DE58EA63CE6C}" dt="2023-08-29T11:35:33.042" v="1791" actId="14100"/>
          <ac:spMkLst>
            <pc:docMk/>
            <pc:sldMk cId="696175535" sldId="273"/>
            <ac:spMk id="2" creationId="{26AB8368-2BDF-B72E-7B59-BCC80AD384C4}"/>
          </ac:spMkLst>
        </pc:spChg>
        <pc:spChg chg="add del mod">
          <ac:chgData name="Barbara Simić" userId="9f5c1c13-1d70-4039-8c95-cd9af8c23a2a" providerId="ADAL" clId="{C9367DD3-7DD5-48A9-A685-DE58EA63CE6C}" dt="2023-08-29T11:47:35.642" v="1793"/>
          <ac:spMkLst>
            <pc:docMk/>
            <pc:sldMk cId="696175535" sldId="273"/>
            <ac:spMk id="8" creationId="{421AF6C5-8BBF-CD7E-93B7-F05EAB297132}"/>
          </ac:spMkLst>
        </pc:spChg>
        <pc:spChg chg="add del mod">
          <ac:chgData name="Barbara Simić" userId="9f5c1c13-1d70-4039-8c95-cd9af8c23a2a" providerId="ADAL" clId="{C9367DD3-7DD5-48A9-A685-DE58EA63CE6C}" dt="2023-08-29T11:47:46.076" v="1797" actId="478"/>
          <ac:spMkLst>
            <pc:docMk/>
            <pc:sldMk cId="696175535" sldId="273"/>
            <ac:spMk id="9" creationId="{399B277D-74FC-3602-CBFD-CDADB72F06DC}"/>
          </ac:spMkLst>
        </pc:spChg>
        <pc:spChg chg="add del mod">
          <ac:chgData name="Barbara Simić" userId="9f5c1c13-1d70-4039-8c95-cd9af8c23a2a" providerId="ADAL" clId="{C9367DD3-7DD5-48A9-A685-DE58EA63CE6C}" dt="2023-08-29T11:47:38.607" v="1794"/>
          <ac:spMkLst>
            <pc:docMk/>
            <pc:sldMk cId="696175535" sldId="273"/>
            <ac:spMk id="10" creationId="{8FA2D57A-75DA-AC13-FB82-931B7C08EAF2}"/>
          </ac:spMkLst>
        </pc:spChg>
        <pc:spChg chg="add mod">
          <ac:chgData name="Barbara Simić" userId="9f5c1c13-1d70-4039-8c95-cd9af8c23a2a" providerId="ADAL" clId="{C9367DD3-7DD5-48A9-A685-DE58EA63CE6C}" dt="2023-08-29T11:49:59.977" v="1971" actId="20577"/>
          <ac:spMkLst>
            <pc:docMk/>
            <pc:sldMk cId="696175535" sldId="273"/>
            <ac:spMk id="12" creationId="{DE83DF14-B9CC-98B6-1344-7D9D2A21B868}"/>
          </ac:spMkLst>
        </pc:spChg>
        <pc:spChg chg="add mod">
          <ac:chgData name="Barbara Simić" userId="9f5c1c13-1d70-4039-8c95-cd9af8c23a2a" providerId="ADAL" clId="{C9367DD3-7DD5-48A9-A685-DE58EA63CE6C}" dt="2023-08-29T11:51:17.822" v="1985" actId="14100"/>
          <ac:spMkLst>
            <pc:docMk/>
            <pc:sldMk cId="696175535" sldId="273"/>
            <ac:spMk id="13" creationId="{29406D54-5D1D-EC81-C645-F29E799B581F}"/>
          </ac:spMkLst>
        </pc:spChg>
        <pc:spChg chg="add mod">
          <ac:chgData name="Barbara Simić" userId="9f5c1c13-1d70-4039-8c95-cd9af8c23a2a" providerId="ADAL" clId="{C9367DD3-7DD5-48A9-A685-DE58EA63CE6C}" dt="2023-08-29T11:51:29.910" v="1993" actId="20577"/>
          <ac:spMkLst>
            <pc:docMk/>
            <pc:sldMk cId="696175535" sldId="273"/>
            <ac:spMk id="14" creationId="{034132F0-587B-A7A5-63DD-C41EB3086DBF}"/>
          </ac:spMkLst>
        </pc:spChg>
        <pc:spChg chg="add mod">
          <ac:chgData name="Barbara Simić" userId="9f5c1c13-1d70-4039-8c95-cd9af8c23a2a" providerId="ADAL" clId="{C9367DD3-7DD5-48A9-A685-DE58EA63CE6C}" dt="2023-08-29T11:51:43.370" v="1998" actId="20577"/>
          <ac:spMkLst>
            <pc:docMk/>
            <pc:sldMk cId="696175535" sldId="273"/>
            <ac:spMk id="15" creationId="{9F0D2F04-7CC1-BD66-BB5C-83280CDFE05B}"/>
          </ac:spMkLst>
        </pc:spChg>
        <pc:spChg chg="add mod">
          <ac:chgData name="Barbara Simić" userId="9f5c1c13-1d70-4039-8c95-cd9af8c23a2a" providerId="ADAL" clId="{C9367DD3-7DD5-48A9-A685-DE58EA63CE6C}" dt="2023-08-29T11:52:02.342" v="2008" actId="14100"/>
          <ac:spMkLst>
            <pc:docMk/>
            <pc:sldMk cId="696175535" sldId="273"/>
            <ac:spMk id="16" creationId="{08AD9947-9F99-8254-84A5-BC92950D93D5}"/>
          </ac:spMkLst>
        </pc:spChg>
        <pc:spChg chg="add mod">
          <ac:chgData name="Barbara Simić" userId="9f5c1c13-1d70-4039-8c95-cd9af8c23a2a" providerId="ADAL" clId="{C9367DD3-7DD5-48A9-A685-DE58EA63CE6C}" dt="2023-08-29T11:52:11.259" v="2014" actId="20577"/>
          <ac:spMkLst>
            <pc:docMk/>
            <pc:sldMk cId="696175535" sldId="273"/>
            <ac:spMk id="17" creationId="{82135EB0-05CC-C4E8-D17C-2DCF0A8B0123}"/>
          </ac:spMkLst>
        </pc:spChg>
        <pc:spChg chg="add mod">
          <ac:chgData name="Barbara Simić" userId="9f5c1c13-1d70-4039-8c95-cd9af8c23a2a" providerId="ADAL" clId="{C9367DD3-7DD5-48A9-A685-DE58EA63CE6C}" dt="2023-08-29T11:52:34.230" v="2025" actId="14100"/>
          <ac:spMkLst>
            <pc:docMk/>
            <pc:sldMk cId="696175535" sldId="273"/>
            <ac:spMk id="18" creationId="{BE20D88C-FA89-35A8-BD8F-7B913BD3678E}"/>
          </ac:spMkLst>
        </pc:spChg>
        <pc:spChg chg="add mod">
          <ac:chgData name="Barbara Simić" userId="9f5c1c13-1d70-4039-8c95-cd9af8c23a2a" providerId="ADAL" clId="{C9367DD3-7DD5-48A9-A685-DE58EA63CE6C}" dt="2023-08-29T11:52:44.605" v="2033" actId="20577"/>
          <ac:spMkLst>
            <pc:docMk/>
            <pc:sldMk cId="696175535" sldId="273"/>
            <ac:spMk id="19" creationId="{7445C2EC-6896-B826-A697-317253FB7C26}"/>
          </ac:spMkLst>
        </pc:spChg>
        <pc:spChg chg="add mod">
          <ac:chgData name="Barbara Simić" userId="9f5c1c13-1d70-4039-8c95-cd9af8c23a2a" providerId="ADAL" clId="{C9367DD3-7DD5-48A9-A685-DE58EA63CE6C}" dt="2023-08-29T11:52:56.588" v="2040" actId="13822"/>
          <ac:spMkLst>
            <pc:docMk/>
            <pc:sldMk cId="696175535" sldId="273"/>
            <ac:spMk id="20" creationId="{015C474E-CA1D-B32A-F6F3-1E85AC232238}"/>
          </ac:spMkLst>
        </pc:spChg>
        <pc:spChg chg="add mod">
          <ac:chgData name="Barbara Simić" userId="9f5c1c13-1d70-4039-8c95-cd9af8c23a2a" providerId="ADAL" clId="{C9367DD3-7DD5-48A9-A685-DE58EA63CE6C}" dt="2023-08-29T11:53:08.412" v="2048" actId="13822"/>
          <ac:spMkLst>
            <pc:docMk/>
            <pc:sldMk cId="696175535" sldId="273"/>
            <ac:spMk id="21" creationId="{B4ACEC8B-AC97-F8BB-B848-0651BD7A1474}"/>
          </ac:spMkLst>
        </pc:spChg>
        <pc:spChg chg="add mod ord">
          <ac:chgData name="Barbara Simić" userId="9f5c1c13-1d70-4039-8c95-cd9af8c23a2a" providerId="ADAL" clId="{C9367DD3-7DD5-48A9-A685-DE58EA63CE6C}" dt="2023-08-29T12:02:30.366" v="2209" actId="170"/>
          <ac:spMkLst>
            <pc:docMk/>
            <pc:sldMk cId="696175535" sldId="273"/>
            <ac:spMk id="22" creationId="{30F022B1-5F51-FF87-5E06-C23F70D696B3}"/>
          </ac:spMkLst>
        </pc:spChg>
        <pc:spChg chg="add mod">
          <ac:chgData name="Barbara Simić" userId="9f5c1c13-1d70-4039-8c95-cd9af8c23a2a" providerId="ADAL" clId="{C9367DD3-7DD5-48A9-A685-DE58EA63CE6C}" dt="2023-08-29T12:02:35.105" v="2210" actId="1076"/>
          <ac:spMkLst>
            <pc:docMk/>
            <pc:sldMk cId="696175535" sldId="273"/>
            <ac:spMk id="23" creationId="{924385CD-C754-7BC6-D3F6-47BC48807FCB}"/>
          </ac:spMkLst>
        </pc:spChg>
        <pc:spChg chg="add mod">
          <ac:chgData name="Barbara Simić" userId="9f5c1c13-1d70-4039-8c95-cd9af8c23a2a" providerId="ADAL" clId="{C9367DD3-7DD5-48A9-A685-DE58EA63CE6C}" dt="2023-08-29T12:02:41.756" v="2212" actId="1076"/>
          <ac:spMkLst>
            <pc:docMk/>
            <pc:sldMk cId="696175535" sldId="273"/>
            <ac:spMk id="24" creationId="{64547225-45F5-4DBC-9DDD-9864EFA8B58C}"/>
          </ac:spMkLst>
        </pc:spChg>
        <pc:spChg chg="add mod">
          <ac:chgData name="Barbara Simić" userId="9f5c1c13-1d70-4039-8c95-cd9af8c23a2a" providerId="ADAL" clId="{C9367DD3-7DD5-48A9-A685-DE58EA63CE6C}" dt="2023-08-29T12:02:38.468" v="2211" actId="1076"/>
          <ac:spMkLst>
            <pc:docMk/>
            <pc:sldMk cId="696175535" sldId="273"/>
            <ac:spMk id="25" creationId="{A5B8D3BE-82B0-6E27-7770-97EA2E27CBB5}"/>
          </ac:spMkLst>
        </pc:spChg>
        <pc:spChg chg="add mod">
          <ac:chgData name="Barbara Simić" userId="9f5c1c13-1d70-4039-8c95-cd9af8c23a2a" providerId="ADAL" clId="{C9367DD3-7DD5-48A9-A685-DE58EA63CE6C}" dt="2023-08-29T11:56:26.438" v="2100" actId="13822"/>
          <ac:spMkLst>
            <pc:docMk/>
            <pc:sldMk cId="696175535" sldId="273"/>
            <ac:spMk id="26" creationId="{EFD9EBF3-094F-657E-D767-D13A8985B04F}"/>
          </ac:spMkLst>
        </pc:spChg>
        <pc:spChg chg="add del">
          <ac:chgData name="Barbara Simić" userId="9f5c1c13-1d70-4039-8c95-cd9af8c23a2a" providerId="ADAL" clId="{C9367DD3-7DD5-48A9-A685-DE58EA63CE6C}" dt="2023-08-29T11:57:13.858" v="2102" actId="478"/>
          <ac:spMkLst>
            <pc:docMk/>
            <pc:sldMk cId="696175535" sldId="273"/>
            <ac:spMk id="27" creationId="{49F2A183-1DF0-5F45-9E58-352B3B75949B}"/>
          </ac:spMkLst>
        </pc:spChg>
        <pc:spChg chg="add mod">
          <ac:chgData name="Barbara Simić" userId="9f5c1c13-1d70-4039-8c95-cd9af8c23a2a" providerId="ADAL" clId="{C9367DD3-7DD5-48A9-A685-DE58EA63CE6C}" dt="2023-08-29T12:02:08.753" v="2202" actId="1076"/>
          <ac:spMkLst>
            <pc:docMk/>
            <pc:sldMk cId="696175535" sldId="273"/>
            <ac:spMk id="28" creationId="{682076CA-91D0-1045-1BA6-09B6A20507AE}"/>
          </ac:spMkLst>
        </pc:spChg>
        <pc:spChg chg="add del mod">
          <ac:chgData name="Barbara Simić" userId="9f5c1c13-1d70-4039-8c95-cd9af8c23a2a" providerId="ADAL" clId="{C9367DD3-7DD5-48A9-A685-DE58EA63CE6C}" dt="2023-08-29T12:02:04.700" v="2199"/>
          <ac:spMkLst>
            <pc:docMk/>
            <pc:sldMk cId="696175535" sldId="273"/>
            <ac:spMk id="29" creationId="{D2AF4D69-E722-E6E2-440D-360978CC8A56}"/>
          </ac:spMkLst>
        </pc:spChg>
        <pc:spChg chg="add del mod">
          <ac:chgData name="Barbara Simić" userId="9f5c1c13-1d70-4039-8c95-cd9af8c23a2a" providerId="ADAL" clId="{C9367DD3-7DD5-48A9-A685-DE58EA63CE6C}" dt="2023-08-29T12:02:04.701" v="2201"/>
          <ac:spMkLst>
            <pc:docMk/>
            <pc:sldMk cId="696175535" sldId="273"/>
            <ac:spMk id="30" creationId="{BE934612-5496-F673-ECF5-DB725B692936}"/>
          </ac:spMkLst>
        </pc:spChg>
        <pc:spChg chg="add mod">
          <ac:chgData name="Barbara Simić" userId="9f5c1c13-1d70-4039-8c95-cd9af8c23a2a" providerId="ADAL" clId="{C9367DD3-7DD5-48A9-A685-DE58EA63CE6C}" dt="2023-08-29T12:02:22.814" v="2204" actId="13822"/>
          <ac:spMkLst>
            <pc:docMk/>
            <pc:sldMk cId="696175535" sldId="273"/>
            <ac:spMk id="31" creationId="{9974F908-785D-119F-D47B-3F161C5F934C}"/>
          </ac:spMkLst>
        </pc:spChg>
        <pc:spChg chg="add mod">
          <ac:chgData name="Barbara Simić" userId="9f5c1c13-1d70-4039-8c95-cd9af8c23a2a" providerId="ADAL" clId="{C9367DD3-7DD5-48A9-A685-DE58EA63CE6C}" dt="2023-08-29T12:00:02.971" v="2151" actId="1076"/>
          <ac:spMkLst>
            <pc:docMk/>
            <pc:sldMk cId="696175535" sldId="273"/>
            <ac:spMk id="32" creationId="{6E09319D-7EB5-DF2A-A287-3E22476886D1}"/>
          </ac:spMkLst>
        </pc:spChg>
        <pc:spChg chg="add mod">
          <ac:chgData name="Barbara Simić" userId="9f5c1c13-1d70-4039-8c95-cd9af8c23a2a" providerId="ADAL" clId="{C9367DD3-7DD5-48A9-A685-DE58EA63CE6C}" dt="2023-08-29T11:59:59.287" v="2150" actId="14100"/>
          <ac:spMkLst>
            <pc:docMk/>
            <pc:sldMk cId="696175535" sldId="273"/>
            <ac:spMk id="33" creationId="{E013E8E5-849B-4C46-2DAE-244554ACFBB3}"/>
          </ac:spMkLst>
        </pc:spChg>
        <pc:picChg chg="mod">
          <ac:chgData name="Barbara Simić" userId="9f5c1c13-1d70-4039-8c95-cd9af8c23a2a" providerId="ADAL" clId="{C9367DD3-7DD5-48A9-A685-DE58EA63CE6C}" dt="2023-08-29T11:56:06.913" v="2099" actId="29295"/>
          <ac:picMkLst>
            <pc:docMk/>
            <pc:sldMk cId="696175535" sldId="273"/>
            <ac:picMk id="7" creationId="{AE862029-443F-4196-C29B-3CD43BA8DBC7}"/>
          </ac:picMkLst>
        </pc:picChg>
      </pc:sldChg>
      <pc:sldChg chg="addSp delSp modSp add del mod">
        <pc:chgData name="Barbara Simić" userId="9f5c1c13-1d70-4039-8c95-cd9af8c23a2a" providerId="ADAL" clId="{C9367DD3-7DD5-48A9-A685-DE58EA63CE6C}" dt="2023-09-22T11:12:09.797" v="3953" actId="47"/>
        <pc:sldMkLst>
          <pc:docMk/>
          <pc:sldMk cId="2141189537" sldId="274"/>
        </pc:sldMkLst>
        <pc:spChg chg="add mod">
          <ac:chgData name="Barbara Simić" userId="9f5c1c13-1d70-4039-8c95-cd9af8c23a2a" providerId="ADAL" clId="{C9367DD3-7DD5-48A9-A685-DE58EA63CE6C}" dt="2023-09-07T11:07:47.874" v="2780" actId="207"/>
          <ac:spMkLst>
            <pc:docMk/>
            <pc:sldMk cId="2141189537" sldId="274"/>
            <ac:spMk id="2" creationId="{CBE98F43-4DF1-7507-605F-8CAEE23D9C53}"/>
          </ac:spMkLst>
        </pc:spChg>
        <pc:spChg chg="mod">
          <ac:chgData name="Barbara Simić" userId="9f5c1c13-1d70-4039-8c95-cd9af8c23a2a" providerId="ADAL" clId="{C9367DD3-7DD5-48A9-A685-DE58EA63CE6C}" dt="2023-08-31T13:09:25.321" v="2775" actId="14100"/>
          <ac:spMkLst>
            <pc:docMk/>
            <pc:sldMk cId="2141189537" sldId="274"/>
            <ac:spMk id="3" creationId="{00000000-0000-0000-0000-000000000000}"/>
          </ac:spMkLst>
        </pc:spChg>
        <pc:spChg chg="add del mod">
          <ac:chgData name="Barbara Simić" userId="9f5c1c13-1d70-4039-8c95-cd9af8c23a2a" providerId="ADAL" clId="{C9367DD3-7DD5-48A9-A685-DE58EA63CE6C}" dt="2023-08-31T12:36:32.011" v="2271" actId="3680"/>
          <ac:spMkLst>
            <pc:docMk/>
            <pc:sldMk cId="2141189537" sldId="274"/>
            <ac:spMk id="4" creationId="{045F597E-E94C-0955-FEE3-98C7B7BC271A}"/>
          </ac:spMkLst>
        </pc:spChg>
        <pc:spChg chg="add mod">
          <ac:chgData name="Barbara Simić" userId="9f5c1c13-1d70-4039-8c95-cd9af8c23a2a" providerId="ADAL" clId="{C9367DD3-7DD5-48A9-A685-DE58EA63CE6C}" dt="2023-09-07T11:49:08.975" v="3136" actId="207"/>
          <ac:spMkLst>
            <pc:docMk/>
            <pc:sldMk cId="2141189537" sldId="274"/>
            <ac:spMk id="4" creationId="{6FB18B07-3890-CAB3-EEC1-9BB2BFA748F6}"/>
          </ac:spMkLst>
        </pc:spChg>
        <pc:spChg chg="add mod">
          <ac:chgData name="Barbara Simić" userId="9f5c1c13-1d70-4039-8c95-cd9af8c23a2a" providerId="ADAL" clId="{C9367DD3-7DD5-48A9-A685-DE58EA63CE6C}" dt="2023-09-07T11:11:57.380" v="3021" actId="1076"/>
          <ac:spMkLst>
            <pc:docMk/>
            <pc:sldMk cId="2141189537" sldId="274"/>
            <ac:spMk id="5" creationId="{C08B5346-4734-D4DE-CB12-8401BBF262A1}"/>
          </ac:spMkLst>
        </pc:spChg>
        <pc:spChg chg="add mod">
          <ac:chgData name="Barbara Simić" userId="9f5c1c13-1d70-4039-8c95-cd9af8c23a2a" providerId="ADAL" clId="{C9367DD3-7DD5-48A9-A685-DE58EA63CE6C}" dt="2023-09-07T11:11:23.830" v="3015" actId="14100"/>
          <ac:spMkLst>
            <pc:docMk/>
            <pc:sldMk cId="2141189537" sldId="274"/>
            <ac:spMk id="6" creationId="{DB1F6639-60C1-516B-BA45-5D4C4C706990}"/>
          </ac:spMkLst>
        </pc:spChg>
        <pc:spChg chg="add del mod">
          <ac:chgData name="Barbara Simić" userId="9f5c1c13-1d70-4039-8c95-cd9af8c23a2a" providerId="ADAL" clId="{C9367DD3-7DD5-48A9-A685-DE58EA63CE6C}" dt="2023-08-31T12:40:10.935" v="2332"/>
          <ac:spMkLst>
            <pc:docMk/>
            <pc:sldMk cId="2141189537" sldId="274"/>
            <ac:spMk id="7" creationId="{864F08AD-482B-925F-4521-903338A5DA9A}"/>
          </ac:spMkLst>
        </pc:spChg>
        <pc:spChg chg="add del mod">
          <ac:chgData name="Barbara Simić" userId="9f5c1c13-1d70-4039-8c95-cd9af8c23a2a" providerId="ADAL" clId="{C9367DD3-7DD5-48A9-A685-DE58EA63CE6C}" dt="2023-09-07T11:12:23.569" v="3041" actId="478"/>
          <ac:spMkLst>
            <pc:docMk/>
            <pc:sldMk cId="2141189537" sldId="274"/>
            <ac:spMk id="7" creationId="{CED2236D-4A52-B8A2-0E5C-888955F7AE2B}"/>
          </ac:spMkLst>
        </pc:spChg>
        <pc:spChg chg="add mod">
          <ac:chgData name="Barbara Simić" userId="9f5c1c13-1d70-4039-8c95-cd9af8c23a2a" providerId="ADAL" clId="{C9367DD3-7DD5-48A9-A685-DE58EA63CE6C}" dt="2023-09-07T11:37:26.216" v="3093" actId="14100"/>
          <ac:spMkLst>
            <pc:docMk/>
            <pc:sldMk cId="2141189537" sldId="274"/>
            <ac:spMk id="8" creationId="{9FAFD399-7E64-5883-92AA-4EFE8D0A48E9}"/>
          </ac:spMkLst>
        </pc:spChg>
        <pc:spChg chg="del">
          <ac:chgData name="Barbara Simić" userId="9f5c1c13-1d70-4039-8c95-cd9af8c23a2a" providerId="ADAL" clId="{C9367DD3-7DD5-48A9-A685-DE58EA63CE6C}" dt="2023-08-31T12:36:26.545" v="2270" actId="478"/>
          <ac:spMkLst>
            <pc:docMk/>
            <pc:sldMk cId="2141189537" sldId="274"/>
            <ac:spMk id="8" creationId="{B53F2621-1544-83F1-D1C2-AC496738FE2B}"/>
          </ac:spMkLst>
        </pc:spChg>
        <pc:spChg chg="add mod">
          <ac:chgData name="Barbara Simić" userId="9f5c1c13-1d70-4039-8c95-cd9af8c23a2a" providerId="ADAL" clId="{C9367DD3-7DD5-48A9-A685-DE58EA63CE6C}" dt="2023-09-07T11:49:08.975" v="3136" actId="207"/>
          <ac:spMkLst>
            <pc:docMk/>
            <pc:sldMk cId="2141189537" sldId="274"/>
            <ac:spMk id="9" creationId="{C20C7FE3-FAC0-B262-A183-9C8DF7CE9D88}"/>
          </ac:spMkLst>
        </pc:spChg>
        <pc:spChg chg="add mod">
          <ac:chgData name="Barbara Simić" userId="9f5c1c13-1d70-4039-8c95-cd9af8c23a2a" providerId="ADAL" clId="{C9367DD3-7DD5-48A9-A685-DE58EA63CE6C}" dt="2023-09-07T11:49:08.975" v="3136" actId="207"/>
          <ac:spMkLst>
            <pc:docMk/>
            <pc:sldMk cId="2141189537" sldId="274"/>
            <ac:spMk id="10" creationId="{0C971DE4-FCA4-57B9-1EAB-B0AA872CD19B}"/>
          </ac:spMkLst>
        </pc:spChg>
        <pc:spChg chg="add del mod">
          <ac:chgData name="Barbara Simić" userId="9f5c1c13-1d70-4039-8c95-cd9af8c23a2a" providerId="ADAL" clId="{C9367DD3-7DD5-48A9-A685-DE58EA63CE6C}" dt="2023-08-31T12:42:47.536" v="2461" actId="478"/>
          <ac:spMkLst>
            <pc:docMk/>
            <pc:sldMk cId="2141189537" sldId="274"/>
            <ac:spMk id="10" creationId="{988A9727-64D3-488E-7743-20E763113402}"/>
          </ac:spMkLst>
        </pc:spChg>
        <pc:spChg chg="add del mod">
          <ac:chgData name="Barbara Simić" userId="9f5c1c13-1d70-4039-8c95-cd9af8c23a2a" providerId="ADAL" clId="{C9367DD3-7DD5-48A9-A685-DE58EA63CE6C}" dt="2023-08-31T12:43:15.064" v="2476" actId="478"/>
          <ac:spMkLst>
            <pc:docMk/>
            <pc:sldMk cId="2141189537" sldId="274"/>
            <ac:spMk id="11" creationId="{329EBA36-3BA4-21BB-C6B3-C15548A7FDD4}"/>
          </ac:spMkLst>
        </pc:spChg>
        <pc:spChg chg="add del mod">
          <ac:chgData name="Barbara Simić" userId="9f5c1c13-1d70-4039-8c95-cd9af8c23a2a" providerId="ADAL" clId="{C9367DD3-7DD5-48A9-A685-DE58EA63CE6C}" dt="2023-08-31T12:43:42.846" v="2492" actId="478"/>
          <ac:spMkLst>
            <pc:docMk/>
            <pc:sldMk cId="2141189537" sldId="274"/>
            <ac:spMk id="12" creationId="{AAB18C78-0C97-781E-02A4-DB5DC0D59D4F}"/>
          </ac:spMkLst>
        </pc:spChg>
        <pc:spChg chg="add mod">
          <ac:chgData name="Barbara Simić" userId="9f5c1c13-1d70-4039-8c95-cd9af8c23a2a" providerId="ADAL" clId="{C9367DD3-7DD5-48A9-A685-DE58EA63CE6C}" dt="2023-08-31T13:04:07.099" v="2673" actId="1076"/>
          <ac:spMkLst>
            <pc:docMk/>
            <pc:sldMk cId="2141189537" sldId="274"/>
            <ac:spMk id="13" creationId="{E126B9B7-CB37-0A8B-6D5A-37A05A02261E}"/>
          </ac:spMkLst>
        </pc:spChg>
        <pc:spChg chg="add del mod">
          <ac:chgData name="Barbara Simić" userId="9f5c1c13-1d70-4039-8c95-cd9af8c23a2a" providerId="ADAL" clId="{C9367DD3-7DD5-48A9-A685-DE58EA63CE6C}" dt="2023-08-31T12:43:02.234" v="2464" actId="478"/>
          <ac:spMkLst>
            <pc:docMk/>
            <pc:sldMk cId="2141189537" sldId="274"/>
            <ac:spMk id="15" creationId="{971F7DB3-B66F-DB11-B8A3-2FEE45D2DEE6}"/>
          </ac:spMkLst>
        </pc:spChg>
        <pc:spChg chg="add mod">
          <ac:chgData name="Barbara Simić" userId="9f5c1c13-1d70-4039-8c95-cd9af8c23a2a" providerId="ADAL" clId="{C9367DD3-7DD5-48A9-A685-DE58EA63CE6C}" dt="2023-08-31T13:04:11.702" v="2674" actId="14100"/>
          <ac:spMkLst>
            <pc:docMk/>
            <pc:sldMk cId="2141189537" sldId="274"/>
            <ac:spMk id="16" creationId="{03BEB982-B7B6-D296-B932-5AC5296F1C22}"/>
          </ac:spMkLst>
        </pc:spChg>
        <pc:spChg chg="add mod">
          <ac:chgData name="Barbara Simić" userId="9f5c1c13-1d70-4039-8c95-cd9af8c23a2a" providerId="ADAL" clId="{C9367DD3-7DD5-48A9-A685-DE58EA63CE6C}" dt="2023-09-07T11:48:19.505" v="3134" actId="207"/>
          <ac:spMkLst>
            <pc:docMk/>
            <pc:sldMk cId="2141189537" sldId="274"/>
            <ac:spMk id="17" creationId="{21FC826C-860A-7051-AD7A-4E989824E069}"/>
          </ac:spMkLst>
        </pc:spChg>
        <pc:spChg chg="add mod">
          <ac:chgData name="Barbara Simić" userId="9f5c1c13-1d70-4039-8c95-cd9af8c23a2a" providerId="ADAL" clId="{C9367DD3-7DD5-48A9-A685-DE58EA63CE6C}" dt="2023-09-07T11:48:19.505" v="3134" actId="207"/>
          <ac:spMkLst>
            <pc:docMk/>
            <pc:sldMk cId="2141189537" sldId="274"/>
            <ac:spMk id="18" creationId="{0EA73369-616C-EEBB-BD6E-2509DA75B3CE}"/>
          </ac:spMkLst>
        </pc:spChg>
        <pc:spChg chg="add mod">
          <ac:chgData name="Barbara Simić" userId="9f5c1c13-1d70-4039-8c95-cd9af8c23a2a" providerId="ADAL" clId="{C9367DD3-7DD5-48A9-A685-DE58EA63CE6C}" dt="2023-09-07T11:50:42.857" v="3163" actId="14100"/>
          <ac:spMkLst>
            <pc:docMk/>
            <pc:sldMk cId="2141189537" sldId="274"/>
            <ac:spMk id="19" creationId="{334B1837-83EA-AC64-0B79-BD84988BF2FC}"/>
          </ac:spMkLst>
        </pc:spChg>
        <pc:spChg chg="add mod">
          <ac:chgData name="Barbara Simić" userId="9f5c1c13-1d70-4039-8c95-cd9af8c23a2a" providerId="ADAL" clId="{C9367DD3-7DD5-48A9-A685-DE58EA63CE6C}" dt="2023-09-07T11:48:19.505" v="3134" actId="207"/>
          <ac:spMkLst>
            <pc:docMk/>
            <pc:sldMk cId="2141189537" sldId="274"/>
            <ac:spMk id="20" creationId="{007887F3-5579-7B7F-8E59-F269F31700B9}"/>
          </ac:spMkLst>
        </pc:spChg>
        <pc:spChg chg="add mod">
          <ac:chgData name="Barbara Simić" userId="9f5c1c13-1d70-4039-8c95-cd9af8c23a2a" providerId="ADAL" clId="{C9367DD3-7DD5-48A9-A685-DE58EA63CE6C}" dt="2023-09-07T11:48:19.505" v="3134" actId="207"/>
          <ac:spMkLst>
            <pc:docMk/>
            <pc:sldMk cId="2141189537" sldId="274"/>
            <ac:spMk id="21" creationId="{6CDC9A7C-23BB-53BB-E25B-0F9C9275BD88}"/>
          </ac:spMkLst>
        </pc:spChg>
        <pc:spChg chg="add mod">
          <ac:chgData name="Barbara Simić" userId="9f5c1c13-1d70-4039-8c95-cd9af8c23a2a" providerId="ADAL" clId="{C9367DD3-7DD5-48A9-A685-DE58EA63CE6C}" dt="2023-08-31T13:04:21.501" v="2680" actId="403"/>
          <ac:spMkLst>
            <pc:docMk/>
            <pc:sldMk cId="2141189537" sldId="274"/>
            <ac:spMk id="22" creationId="{2FD388B9-AB68-04C5-72E8-D63801FE635A}"/>
          </ac:spMkLst>
        </pc:spChg>
        <pc:spChg chg="add mod">
          <ac:chgData name="Barbara Simić" userId="9f5c1c13-1d70-4039-8c95-cd9af8c23a2a" providerId="ADAL" clId="{C9367DD3-7DD5-48A9-A685-DE58EA63CE6C}" dt="2023-08-31T13:04:39.411" v="2684" actId="14100"/>
          <ac:spMkLst>
            <pc:docMk/>
            <pc:sldMk cId="2141189537" sldId="274"/>
            <ac:spMk id="23" creationId="{50A5E753-E72D-4568-4398-B8E64C6628DE}"/>
          </ac:spMkLst>
        </pc:spChg>
        <pc:spChg chg="add mod">
          <ac:chgData name="Barbara Simić" userId="9f5c1c13-1d70-4039-8c95-cd9af8c23a2a" providerId="ADAL" clId="{C9367DD3-7DD5-48A9-A685-DE58EA63CE6C}" dt="2023-09-07T11:49:08.975" v="3136" actId="207"/>
          <ac:spMkLst>
            <pc:docMk/>
            <pc:sldMk cId="2141189537" sldId="274"/>
            <ac:spMk id="24" creationId="{4404B302-4A2D-C49D-63C4-4224B2D001AA}"/>
          </ac:spMkLst>
        </pc:spChg>
        <pc:spChg chg="add mod">
          <ac:chgData name="Barbara Simić" userId="9f5c1c13-1d70-4039-8c95-cd9af8c23a2a" providerId="ADAL" clId="{C9367DD3-7DD5-48A9-A685-DE58EA63CE6C}" dt="2023-09-07T11:49:08.975" v="3136" actId="207"/>
          <ac:spMkLst>
            <pc:docMk/>
            <pc:sldMk cId="2141189537" sldId="274"/>
            <ac:spMk id="25" creationId="{89E141FC-2463-158A-E9E2-D8F09DFEB291}"/>
          </ac:spMkLst>
        </pc:spChg>
        <pc:spChg chg="add mod">
          <ac:chgData name="Barbara Simić" userId="9f5c1c13-1d70-4039-8c95-cd9af8c23a2a" providerId="ADAL" clId="{C9367DD3-7DD5-48A9-A685-DE58EA63CE6C}" dt="2023-09-07T11:48:19.505" v="3134" actId="207"/>
          <ac:spMkLst>
            <pc:docMk/>
            <pc:sldMk cId="2141189537" sldId="274"/>
            <ac:spMk id="26" creationId="{BF4C8099-F9B9-4561-9EC8-73F2E4F038A2}"/>
          </ac:spMkLst>
        </pc:spChg>
        <pc:spChg chg="add mod">
          <ac:chgData name="Barbara Simić" userId="9f5c1c13-1d70-4039-8c95-cd9af8c23a2a" providerId="ADAL" clId="{C9367DD3-7DD5-48A9-A685-DE58EA63CE6C}" dt="2023-08-31T13:07:49.531" v="2749" actId="1076"/>
          <ac:spMkLst>
            <pc:docMk/>
            <pc:sldMk cId="2141189537" sldId="274"/>
            <ac:spMk id="27" creationId="{18A67511-88F8-8839-1731-A1683EC3D9EA}"/>
          </ac:spMkLst>
        </pc:spChg>
        <pc:spChg chg="add mod">
          <ac:chgData name="Barbara Simić" userId="9f5c1c13-1d70-4039-8c95-cd9af8c23a2a" providerId="ADAL" clId="{C9367DD3-7DD5-48A9-A685-DE58EA63CE6C}" dt="2023-09-07T11:50:46.818" v="3164" actId="14100"/>
          <ac:spMkLst>
            <pc:docMk/>
            <pc:sldMk cId="2141189537" sldId="274"/>
            <ac:spMk id="28" creationId="{61C171E1-B162-B9B9-21BF-5E4E48AD3FEA}"/>
          </ac:spMkLst>
        </pc:spChg>
        <pc:graphicFrameChg chg="add del mod ord modGraphic">
          <ac:chgData name="Barbara Simić" userId="9f5c1c13-1d70-4039-8c95-cd9af8c23a2a" providerId="ADAL" clId="{C9367DD3-7DD5-48A9-A685-DE58EA63CE6C}" dt="2023-08-31T12:39:27.935" v="2301" actId="478"/>
          <ac:graphicFrameMkLst>
            <pc:docMk/>
            <pc:sldMk cId="2141189537" sldId="274"/>
            <ac:graphicFrameMk id="5" creationId="{DD15AC64-0F18-032A-F552-97CA0AB711CE}"/>
          </ac:graphicFrameMkLst>
        </pc:graphicFrameChg>
      </pc:sldChg>
      <pc:sldChg chg="addSp delSp modSp add del mod">
        <pc:chgData name="Barbara Simić" userId="9f5c1c13-1d70-4039-8c95-cd9af8c23a2a" providerId="ADAL" clId="{C9367DD3-7DD5-48A9-A685-DE58EA63CE6C}" dt="2023-09-22T11:06:39.554" v="3778" actId="47"/>
        <pc:sldMkLst>
          <pc:docMk/>
          <pc:sldMk cId="386158755" sldId="275"/>
        </pc:sldMkLst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" creationId="{CBE98F43-4DF1-7507-605F-8CAEE23D9C53}"/>
          </ac:spMkLst>
        </pc:spChg>
        <pc:spChg chg="mod">
          <ac:chgData name="Barbara Simić" userId="9f5c1c13-1d70-4039-8c95-cd9af8c23a2a" providerId="ADAL" clId="{C9367DD3-7DD5-48A9-A685-DE58EA63CE6C}" dt="2023-09-07T12:15:01.697" v="3290" actId="113"/>
          <ac:spMkLst>
            <pc:docMk/>
            <pc:sldMk cId="386158755" sldId="275"/>
            <ac:spMk id="4" creationId="{6FB18B07-3890-CAB3-EEC1-9BB2BFA748F6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5" creationId="{C08B5346-4734-D4DE-CB12-8401BBF262A1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6" creationId="{DB1F6639-60C1-516B-BA45-5D4C4C706990}"/>
          </ac:spMkLst>
        </pc:spChg>
        <pc:spChg chg="add 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7" creationId="{B744189C-AF10-BDA4-5E92-75CF25A5CC37}"/>
          </ac:spMkLst>
        </pc:spChg>
        <pc:spChg chg="del">
          <ac:chgData name="Barbara Simić" userId="9f5c1c13-1d70-4039-8c95-cd9af8c23a2a" providerId="ADAL" clId="{C9367DD3-7DD5-48A9-A685-DE58EA63CE6C}" dt="2023-09-07T11:49:45.767" v="3141" actId="478"/>
          <ac:spMkLst>
            <pc:docMk/>
            <pc:sldMk cId="386158755" sldId="275"/>
            <ac:spMk id="8" creationId="{9FAFD399-7E64-5883-92AA-4EFE8D0A48E9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9" creationId="{C20C7FE3-FAC0-B262-A183-9C8DF7CE9D88}"/>
          </ac:spMkLst>
        </pc:spChg>
        <pc:spChg chg="del">
          <ac:chgData name="Barbara Simić" userId="9f5c1c13-1d70-4039-8c95-cd9af8c23a2a" providerId="ADAL" clId="{C9367DD3-7DD5-48A9-A685-DE58EA63CE6C}" dt="2023-09-07T11:49:44.032" v="3140" actId="478"/>
          <ac:spMkLst>
            <pc:docMk/>
            <pc:sldMk cId="386158755" sldId="275"/>
            <ac:spMk id="10" creationId="{0C971DE4-FCA4-57B9-1EAB-B0AA872CD19B}"/>
          </ac:spMkLst>
        </pc:spChg>
        <pc:spChg chg="add 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11" creationId="{0A9D9CB8-F3AD-CC22-6078-6305159140BB}"/>
          </ac:spMkLst>
        </pc:spChg>
        <pc:spChg chg="add mod">
          <ac:chgData name="Barbara Simić" userId="9f5c1c13-1d70-4039-8c95-cd9af8c23a2a" providerId="ADAL" clId="{C9367DD3-7DD5-48A9-A685-DE58EA63CE6C}" dt="2023-09-07T11:58:22.344" v="3280" actId="20577"/>
          <ac:spMkLst>
            <pc:docMk/>
            <pc:sldMk cId="386158755" sldId="275"/>
            <ac:spMk id="12" creationId="{9C60E7B0-4849-7473-1035-2B2C6C11F5BB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13" creationId="{E126B9B7-CB37-0A8B-6D5A-37A05A02261E}"/>
          </ac:spMkLst>
        </pc:spChg>
        <pc:spChg chg="add mod">
          <ac:chgData name="Barbara Simić" userId="9f5c1c13-1d70-4039-8c95-cd9af8c23a2a" providerId="ADAL" clId="{C9367DD3-7DD5-48A9-A685-DE58EA63CE6C}" dt="2023-09-07T11:54:56.430" v="3257" actId="14100"/>
          <ac:spMkLst>
            <pc:docMk/>
            <pc:sldMk cId="386158755" sldId="275"/>
            <ac:spMk id="14" creationId="{9E0C72C2-B9E9-B942-3441-B49FEC55BD53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16" creationId="{03BEB982-B7B6-D296-B932-5AC5296F1C22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17" creationId="{21FC826C-860A-7051-AD7A-4E989824E069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18" creationId="{0EA73369-616C-EEBB-BD6E-2509DA75B3CE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19" creationId="{334B1837-83EA-AC64-0B79-BD84988BF2FC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0" creationId="{007887F3-5579-7B7F-8E59-F269F31700B9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1" creationId="{6CDC9A7C-23BB-53BB-E25B-0F9C9275BD88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2" creationId="{2FD388B9-AB68-04C5-72E8-D63801FE635A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3" creationId="{50A5E753-E72D-4568-4398-B8E64C6628DE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4" creationId="{4404B302-4A2D-C49D-63C4-4224B2D001AA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5" creationId="{89E141FC-2463-158A-E9E2-D8F09DFEB291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6" creationId="{BF4C8099-F9B9-4561-9EC8-73F2E4F038A2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7" creationId="{18A67511-88F8-8839-1731-A1683EC3D9EA}"/>
          </ac:spMkLst>
        </pc:spChg>
        <pc:spChg chg="mod">
          <ac:chgData name="Barbara Simić" userId="9f5c1c13-1d70-4039-8c95-cd9af8c23a2a" providerId="ADAL" clId="{C9367DD3-7DD5-48A9-A685-DE58EA63CE6C}" dt="2023-09-07T11:54:32.933" v="3255" actId="790"/>
          <ac:spMkLst>
            <pc:docMk/>
            <pc:sldMk cId="386158755" sldId="275"/>
            <ac:spMk id="28" creationId="{61C171E1-B162-B9B9-21BF-5E4E48AD3FEA}"/>
          </ac:spMkLst>
        </pc:spChg>
      </pc:sldChg>
      <pc:sldChg chg="add del">
        <pc:chgData name="Barbara Simić" userId="9f5c1c13-1d70-4039-8c95-cd9af8c23a2a" providerId="ADAL" clId="{C9367DD3-7DD5-48A9-A685-DE58EA63CE6C}" dt="2023-09-22T11:12:07.260" v="3952" actId="47"/>
        <pc:sldMkLst>
          <pc:docMk/>
          <pc:sldMk cId="3441277567" sldId="276"/>
        </pc:sldMkLst>
      </pc:sldChg>
      <pc:sldChg chg="modSp add del mod ord">
        <pc:chgData name="Barbara Simić" userId="9f5c1c13-1d70-4039-8c95-cd9af8c23a2a" providerId="ADAL" clId="{C9367DD3-7DD5-48A9-A685-DE58EA63CE6C}" dt="2023-09-22T11:19:12.030" v="4006" actId="47"/>
        <pc:sldMkLst>
          <pc:docMk/>
          <pc:sldMk cId="252578212" sldId="277"/>
        </pc:sldMkLst>
        <pc:graphicFrameChg chg="mod modGraphic">
          <ac:chgData name="Barbara Simić" userId="9f5c1c13-1d70-4039-8c95-cd9af8c23a2a" providerId="ADAL" clId="{C9367DD3-7DD5-48A9-A685-DE58EA63CE6C}" dt="2023-09-22T11:14:21.371" v="3963" actId="1076"/>
          <ac:graphicFrameMkLst>
            <pc:docMk/>
            <pc:sldMk cId="252578212" sldId="277"/>
            <ac:graphicFrameMk id="3" creationId="{21CB9473-128D-E3FC-C657-7D8C8BD52DA2}"/>
          </ac:graphicFrameMkLst>
        </pc:graphicFrameChg>
      </pc:sldChg>
      <pc:sldChg chg="addSp delSp modSp add mod">
        <pc:chgData name="Barbara Simić" userId="9f5c1c13-1d70-4039-8c95-cd9af8c23a2a" providerId="ADAL" clId="{C9367DD3-7DD5-48A9-A685-DE58EA63CE6C}" dt="2023-09-26T11:22:56.381" v="9348" actId="790"/>
        <pc:sldMkLst>
          <pc:docMk/>
          <pc:sldMk cId="4005641383" sldId="278"/>
        </pc:sldMkLst>
        <pc:spChg chg="mod">
          <ac:chgData name="Barbara Simić" userId="9f5c1c13-1d70-4039-8c95-cd9af8c23a2a" providerId="ADAL" clId="{C9367DD3-7DD5-48A9-A685-DE58EA63CE6C}" dt="2023-09-26T11:17:47.782" v="9309" actId="790"/>
          <ac:spMkLst>
            <pc:docMk/>
            <pc:sldMk cId="4005641383" sldId="278"/>
            <ac:spMk id="4" creationId="{00000000-0000-0000-0000-000000000000}"/>
          </ac:spMkLst>
        </pc:spChg>
        <pc:graphicFrameChg chg="del mod modGraphic">
          <ac:chgData name="Barbara Simić" userId="9f5c1c13-1d70-4039-8c95-cd9af8c23a2a" providerId="ADAL" clId="{C9367DD3-7DD5-48A9-A685-DE58EA63CE6C}" dt="2023-09-22T11:53:08.232" v="4242" actId="478"/>
          <ac:graphicFrameMkLst>
            <pc:docMk/>
            <pc:sldMk cId="4005641383" sldId="278"/>
            <ac:graphicFrameMk id="3" creationId="{21CB9473-128D-E3FC-C657-7D8C8BD52DA2}"/>
          </ac:graphicFrameMkLst>
        </pc:graphicFrameChg>
        <pc:graphicFrameChg chg="add mod modGraphic">
          <ac:chgData name="Barbara Simić" userId="9f5c1c13-1d70-4039-8c95-cd9af8c23a2a" providerId="ADAL" clId="{C9367DD3-7DD5-48A9-A685-DE58EA63CE6C}" dt="2023-09-26T11:22:56.381" v="9348" actId="790"/>
          <ac:graphicFrameMkLst>
            <pc:docMk/>
            <pc:sldMk cId="4005641383" sldId="278"/>
            <ac:graphicFrameMk id="5" creationId="{60F5BC8A-EB12-B470-A2DB-F45679F5194E}"/>
          </ac:graphicFrameMkLst>
        </pc:graphicFrameChg>
      </pc:sldChg>
      <pc:sldChg chg="add del ord">
        <pc:chgData name="Barbara Simić" userId="9f5c1c13-1d70-4039-8c95-cd9af8c23a2a" providerId="ADAL" clId="{C9367DD3-7DD5-48A9-A685-DE58EA63CE6C}" dt="2023-09-22T11:55:22.465" v="4281" actId="47"/>
        <pc:sldMkLst>
          <pc:docMk/>
          <pc:sldMk cId="2244587050" sldId="279"/>
        </pc:sldMkLst>
      </pc:sldChg>
      <pc:sldChg chg="modSp add mod modShow modNotesTx">
        <pc:chgData name="Barbara Simić" userId="9f5c1c13-1d70-4039-8c95-cd9af8c23a2a" providerId="ADAL" clId="{C9367DD3-7DD5-48A9-A685-DE58EA63CE6C}" dt="2023-09-26T11:21:53.285" v="9324" actId="729"/>
        <pc:sldMkLst>
          <pc:docMk/>
          <pc:sldMk cId="800583311" sldId="280"/>
        </pc:sldMkLst>
        <pc:spChg chg="mod">
          <ac:chgData name="Barbara Simić" userId="9f5c1c13-1d70-4039-8c95-cd9af8c23a2a" providerId="ADAL" clId="{C9367DD3-7DD5-48A9-A685-DE58EA63CE6C}" dt="2023-09-26T11:17:29.400" v="9306" actId="790"/>
          <ac:spMkLst>
            <pc:docMk/>
            <pc:sldMk cId="800583311" sldId="280"/>
            <ac:spMk id="4" creationId="{00000000-0000-0000-0000-000000000000}"/>
          </ac:spMkLst>
        </pc:spChg>
        <pc:graphicFrameChg chg="modGraphic">
          <ac:chgData name="Barbara Simić" userId="9f5c1c13-1d70-4039-8c95-cd9af8c23a2a" providerId="ADAL" clId="{C9367DD3-7DD5-48A9-A685-DE58EA63CE6C}" dt="2023-09-26T11:10:02.192" v="9283" actId="790"/>
          <ac:graphicFrameMkLst>
            <pc:docMk/>
            <pc:sldMk cId="800583311" sldId="280"/>
            <ac:graphicFrameMk id="3" creationId="{21CB9473-128D-E3FC-C657-7D8C8BD52DA2}"/>
          </ac:graphicFrameMkLst>
        </pc:graphicFrameChg>
      </pc:sldChg>
      <pc:sldChg chg="addSp delSp modSp add mod modNotesTx">
        <pc:chgData name="Barbara Simić" userId="9f5c1c13-1d70-4039-8c95-cd9af8c23a2a" providerId="ADAL" clId="{C9367DD3-7DD5-48A9-A685-DE58EA63CE6C}" dt="2023-09-26T11:17:10.203" v="9303" actId="790"/>
        <pc:sldMkLst>
          <pc:docMk/>
          <pc:sldMk cId="520108331" sldId="281"/>
        </pc:sldMkLst>
        <pc:spChg chg="mod">
          <ac:chgData name="Barbara Simić" userId="9f5c1c13-1d70-4039-8c95-cd9af8c23a2a" providerId="ADAL" clId="{C9367DD3-7DD5-48A9-A685-DE58EA63CE6C}" dt="2023-09-26T11:17:10.203" v="9303" actId="790"/>
          <ac:spMkLst>
            <pc:docMk/>
            <pc:sldMk cId="520108331" sldId="281"/>
            <ac:spMk id="4" creationId="{00000000-0000-0000-0000-000000000000}"/>
          </ac:spMkLst>
        </pc:spChg>
        <pc:spChg chg="add mod">
          <ac:chgData name="Barbara Simić" userId="9f5c1c13-1d70-4039-8c95-cd9af8c23a2a" providerId="ADAL" clId="{C9367DD3-7DD5-48A9-A685-DE58EA63CE6C}" dt="2023-09-22T20:35:41.455" v="6075" actId="1076"/>
          <ac:spMkLst>
            <pc:docMk/>
            <pc:sldMk cId="520108331" sldId="281"/>
            <ac:spMk id="7" creationId="{C35E3126-594A-15CE-5A15-8E46C8377CDE}"/>
          </ac:spMkLst>
        </pc:spChg>
        <pc:graphicFrameChg chg="modGraphic">
          <ac:chgData name="Barbara Simić" userId="9f5c1c13-1d70-4039-8c95-cd9af8c23a2a" providerId="ADAL" clId="{C9367DD3-7DD5-48A9-A685-DE58EA63CE6C}" dt="2023-09-26T11:09:42.768" v="9281" actId="790"/>
          <ac:graphicFrameMkLst>
            <pc:docMk/>
            <pc:sldMk cId="520108331" sldId="281"/>
            <ac:graphicFrameMk id="3" creationId="{21CB9473-128D-E3FC-C657-7D8C8BD52DA2}"/>
          </ac:graphicFrameMkLst>
        </pc:graphicFrameChg>
        <pc:cxnChg chg="add del mod">
          <ac:chgData name="Barbara Simić" userId="9f5c1c13-1d70-4039-8c95-cd9af8c23a2a" providerId="ADAL" clId="{C9367DD3-7DD5-48A9-A685-DE58EA63CE6C}" dt="2023-09-22T20:35:20.655" v="6069" actId="478"/>
          <ac:cxnSpMkLst>
            <pc:docMk/>
            <pc:sldMk cId="520108331" sldId="281"/>
            <ac:cxnSpMk id="6" creationId="{5F875884-6E52-8064-E9F0-B373224998E5}"/>
          </ac:cxnSpMkLst>
        </pc:cxnChg>
      </pc:sldChg>
      <pc:sldChg chg="addSp modSp add mod modShow modNotesTx">
        <pc:chgData name="Barbara Simić" userId="9f5c1c13-1d70-4039-8c95-cd9af8c23a2a" providerId="ADAL" clId="{C9367DD3-7DD5-48A9-A685-DE58EA63CE6C}" dt="2023-09-26T11:21:45.097" v="9323" actId="729"/>
        <pc:sldMkLst>
          <pc:docMk/>
          <pc:sldMk cId="2647209692" sldId="282"/>
        </pc:sldMkLst>
        <pc:spChg chg="mod">
          <ac:chgData name="Barbara Simić" userId="9f5c1c13-1d70-4039-8c95-cd9af8c23a2a" providerId="ADAL" clId="{C9367DD3-7DD5-48A9-A685-DE58EA63CE6C}" dt="2023-09-26T11:17:22.576" v="9305" actId="790"/>
          <ac:spMkLst>
            <pc:docMk/>
            <pc:sldMk cId="2647209692" sldId="282"/>
            <ac:spMk id="4" creationId="{00000000-0000-0000-0000-000000000000}"/>
          </ac:spMkLst>
        </pc:spChg>
        <pc:spChg chg="add mod">
          <ac:chgData name="Barbara Simić" userId="9f5c1c13-1d70-4039-8c95-cd9af8c23a2a" providerId="ADAL" clId="{C9367DD3-7DD5-48A9-A685-DE58EA63CE6C}" dt="2023-09-26T11:15:08.921" v="9301" actId="14100"/>
          <ac:spMkLst>
            <pc:docMk/>
            <pc:sldMk cId="2647209692" sldId="282"/>
            <ac:spMk id="5" creationId="{157EEB32-2C3B-0616-BF2D-AD4D308AA8BD}"/>
          </ac:spMkLst>
        </pc:spChg>
        <pc:graphicFrameChg chg="mod modGraphic">
          <ac:chgData name="Barbara Simić" userId="9f5c1c13-1d70-4039-8c95-cd9af8c23a2a" providerId="ADAL" clId="{C9367DD3-7DD5-48A9-A685-DE58EA63CE6C}" dt="2023-09-26T11:17:17.313" v="9304" actId="790"/>
          <ac:graphicFrameMkLst>
            <pc:docMk/>
            <pc:sldMk cId="2647209692" sldId="282"/>
            <ac:graphicFrameMk id="3" creationId="{21CB9473-128D-E3FC-C657-7D8C8BD52DA2}"/>
          </ac:graphicFrameMkLst>
        </pc:graphicFrameChg>
      </pc:sldChg>
      <pc:sldChg chg="modSp add mod modNotesTx">
        <pc:chgData name="Barbara Simić" userId="9f5c1c13-1d70-4039-8c95-cd9af8c23a2a" providerId="ADAL" clId="{C9367DD3-7DD5-48A9-A685-DE58EA63CE6C}" dt="2023-09-26T11:32:05.838" v="9366" actId="6549"/>
        <pc:sldMkLst>
          <pc:docMk/>
          <pc:sldMk cId="1569083513" sldId="283"/>
        </pc:sldMkLst>
        <pc:spChg chg="mod">
          <ac:chgData name="Barbara Simić" userId="9f5c1c13-1d70-4039-8c95-cd9af8c23a2a" providerId="ADAL" clId="{C9367DD3-7DD5-48A9-A685-DE58EA63CE6C}" dt="2023-09-26T11:17:35.462" v="9307" actId="790"/>
          <ac:spMkLst>
            <pc:docMk/>
            <pc:sldMk cId="1569083513" sldId="283"/>
            <ac:spMk id="4" creationId="{00000000-0000-0000-0000-000000000000}"/>
          </ac:spMkLst>
        </pc:spChg>
        <pc:graphicFrameChg chg="modGraphic">
          <ac:chgData name="Barbara Simić" userId="9f5c1c13-1d70-4039-8c95-cd9af8c23a2a" providerId="ADAL" clId="{C9367DD3-7DD5-48A9-A685-DE58EA63CE6C}" dt="2023-09-26T11:10:11.524" v="9284" actId="790"/>
          <ac:graphicFrameMkLst>
            <pc:docMk/>
            <pc:sldMk cId="1569083513" sldId="283"/>
            <ac:graphicFrameMk id="3" creationId="{21CB9473-128D-E3FC-C657-7D8C8BD52DA2}"/>
          </ac:graphicFrameMkLst>
        </pc:graphicFrameChg>
      </pc:sldChg>
      <pc:sldChg chg="modSp add mod modNotesTx">
        <pc:chgData name="Barbara Simić" userId="9f5c1c13-1d70-4039-8c95-cd9af8c23a2a" providerId="ADAL" clId="{C9367DD3-7DD5-48A9-A685-DE58EA63CE6C}" dt="2023-09-26T11:22:43.107" v="9347" actId="790"/>
        <pc:sldMkLst>
          <pc:docMk/>
          <pc:sldMk cId="2811687065" sldId="284"/>
        </pc:sldMkLst>
        <pc:spChg chg="mod">
          <ac:chgData name="Barbara Simić" userId="9f5c1c13-1d70-4039-8c95-cd9af8c23a2a" providerId="ADAL" clId="{C9367DD3-7DD5-48A9-A685-DE58EA63CE6C}" dt="2023-09-26T11:17:41.290" v="9308" actId="790"/>
          <ac:spMkLst>
            <pc:docMk/>
            <pc:sldMk cId="2811687065" sldId="284"/>
            <ac:spMk id="4" creationId="{00000000-0000-0000-0000-000000000000}"/>
          </ac:spMkLst>
        </pc:spChg>
        <pc:graphicFrameChg chg="modGraphic">
          <ac:chgData name="Barbara Simić" userId="9f5c1c13-1d70-4039-8c95-cd9af8c23a2a" providerId="ADAL" clId="{C9367DD3-7DD5-48A9-A685-DE58EA63CE6C}" dt="2023-09-26T11:22:43.107" v="9347" actId="790"/>
          <ac:graphicFrameMkLst>
            <pc:docMk/>
            <pc:sldMk cId="2811687065" sldId="284"/>
            <ac:graphicFrameMk id="3" creationId="{21CB9473-128D-E3FC-C657-7D8C8BD52DA2}"/>
          </ac:graphicFrameMkLst>
        </pc:graphicFrameChg>
      </pc:sldChg>
      <pc:sldChg chg="addSp modSp add del mod">
        <pc:chgData name="Barbara Simić" userId="9f5c1c13-1d70-4039-8c95-cd9af8c23a2a" providerId="ADAL" clId="{C9367DD3-7DD5-48A9-A685-DE58EA63CE6C}" dt="2023-09-22T11:53:36.194" v="4244" actId="47"/>
        <pc:sldMkLst>
          <pc:docMk/>
          <pc:sldMk cId="2038768972" sldId="285"/>
        </pc:sldMkLst>
        <pc:spChg chg="add mod">
          <ac:chgData name="Barbara Simić" userId="9f5c1c13-1d70-4039-8c95-cd9af8c23a2a" providerId="ADAL" clId="{C9367DD3-7DD5-48A9-A685-DE58EA63CE6C}" dt="2023-09-22T11:22:28.730" v="4034" actId="1076"/>
          <ac:spMkLst>
            <pc:docMk/>
            <pc:sldMk cId="2038768972" sldId="285"/>
            <ac:spMk id="7" creationId="{645FFF8E-4936-E1EF-32DC-44FFA563624B}"/>
          </ac:spMkLst>
        </pc:spChg>
        <pc:graphicFrameChg chg="mod modGraphic">
          <ac:chgData name="Barbara Simić" userId="9f5c1c13-1d70-4039-8c95-cd9af8c23a2a" providerId="ADAL" clId="{C9367DD3-7DD5-48A9-A685-DE58EA63CE6C}" dt="2023-09-22T11:52:55.788" v="4241" actId="20577"/>
          <ac:graphicFrameMkLst>
            <pc:docMk/>
            <pc:sldMk cId="2038768972" sldId="285"/>
            <ac:graphicFrameMk id="3" creationId="{21CB9473-128D-E3FC-C657-7D8C8BD52DA2}"/>
          </ac:graphicFrameMkLst>
        </pc:graphicFrameChg>
        <pc:cxnChg chg="add mod">
          <ac:chgData name="Barbara Simić" userId="9f5c1c13-1d70-4039-8c95-cd9af8c23a2a" providerId="ADAL" clId="{C9367DD3-7DD5-48A9-A685-DE58EA63CE6C}" dt="2023-09-22T11:22:32.484" v="4035" actId="14100"/>
          <ac:cxnSpMkLst>
            <pc:docMk/>
            <pc:sldMk cId="2038768972" sldId="285"/>
            <ac:cxnSpMk id="6" creationId="{D8A93CC8-2F75-AB7D-B1BE-36378E61DC41}"/>
          </ac:cxnSpMkLst>
        </pc:cxnChg>
      </pc:sldChg>
      <pc:sldChg chg="modSp add del mod">
        <pc:chgData name="Barbara Simić" userId="9f5c1c13-1d70-4039-8c95-cd9af8c23a2a" providerId="ADAL" clId="{C9367DD3-7DD5-48A9-A685-DE58EA63CE6C}" dt="2023-09-22T12:39:24" v="4855" actId="47"/>
        <pc:sldMkLst>
          <pc:docMk/>
          <pc:sldMk cId="2522702734" sldId="285"/>
        </pc:sldMkLst>
        <pc:spChg chg="mod">
          <ac:chgData name="Barbara Simić" userId="9f5c1c13-1d70-4039-8c95-cd9af8c23a2a" providerId="ADAL" clId="{C9367DD3-7DD5-48A9-A685-DE58EA63CE6C}" dt="2023-09-22T11:58:51.029" v="4493" actId="20577"/>
          <ac:spMkLst>
            <pc:docMk/>
            <pc:sldMk cId="2522702734" sldId="285"/>
            <ac:spMk id="2" creationId="{2107C60F-8DC9-4DD0-575F-FDF8460509B3}"/>
          </ac:spMkLst>
        </pc:spChg>
        <pc:spChg chg="mod">
          <ac:chgData name="Barbara Simić" userId="9f5c1c13-1d70-4039-8c95-cd9af8c23a2a" providerId="ADAL" clId="{C9367DD3-7DD5-48A9-A685-DE58EA63CE6C}" dt="2023-09-22T11:59:15.586" v="4498" actId="20577"/>
          <ac:spMkLst>
            <pc:docMk/>
            <pc:sldMk cId="2522702734" sldId="285"/>
            <ac:spMk id="4" creationId="{00000000-0000-0000-0000-000000000000}"/>
          </ac:spMkLst>
        </pc:spChg>
      </pc:sldChg>
      <pc:sldChg chg="modSp add del mod">
        <pc:chgData name="Barbara Simić" userId="9f5c1c13-1d70-4039-8c95-cd9af8c23a2a" providerId="ADAL" clId="{C9367DD3-7DD5-48A9-A685-DE58EA63CE6C}" dt="2023-09-22T12:48:21.095" v="5273" actId="47"/>
        <pc:sldMkLst>
          <pc:docMk/>
          <pc:sldMk cId="2808746547" sldId="286"/>
        </pc:sldMkLst>
        <pc:spChg chg="mod">
          <ac:chgData name="Barbara Simić" userId="9f5c1c13-1d70-4039-8c95-cd9af8c23a2a" providerId="ADAL" clId="{C9367DD3-7DD5-48A9-A685-DE58EA63CE6C}" dt="2023-09-22T12:12:28.295" v="4621" actId="6549"/>
          <ac:spMkLst>
            <pc:docMk/>
            <pc:sldMk cId="2808746547" sldId="286"/>
            <ac:spMk id="2" creationId="{2107C60F-8DC9-4DD0-575F-FDF8460509B3}"/>
          </ac:spMkLst>
        </pc:spChg>
        <pc:spChg chg="mod">
          <ac:chgData name="Barbara Simić" userId="9f5c1c13-1d70-4039-8c95-cd9af8c23a2a" providerId="ADAL" clId="{C9367DD3-7DD5-48A9-A685-DE58EA63CE6C}" dt="2023-09-22T11:59:12.661" v="4497"/>
          <ac:spMkLst>
            <pc:docMk/>
            <pc:sldMk cId="2808746547" sldId="286"/>
            <ac:spMk id="4" creationId="{00000000-0000-0000-0000-000000000000}"/>
          </ac:spMkLst>
        </pc:spChg>
      </pc:sldChg>
      <pc:sldChg chg="addSp delSp modSp add mod ord">
        <pc:chgData name="Barbara Simić" userId="9f5c1c13-1d70-4039-8c95-cd9af8c23a2a" providerId="ADAL" clId="{C9367DD3-7DD5-48A9-A685-DE58EA63CE6C}" dt="2023-09-26T11:24:22.427" v="9363" actId="790"/>
        <pc:sldMkLst>
          <pc:docMk/>
          <pc:sldMk cId="1517839354" sldId="287"/>
        </pc:sldMkLst>
        <pc:spChg chg="mod">
          <ac:chgData name="Barbara Simić" userId="9f5c1c13-1d70-4039-8c95-cd9af8c23a2a" providerId="ADAL" clId="{C9367DD3-7DD5-48A9-A685-DE58EA63CE6C}" dt="2023-09-22T12:41:53.596" v="4936" actId="5793"/>
          <ac:spMkLst>
            <pc:docMk/>
            <pc:sldMk cId="1517839354" sldId="287"/>
            <ac:spMk id="2" creationId="{2107C60F-8DC9-4DD0-575F-FDF8460509B3}"/>
          </ac:spMkLst>
        </pc:spChg>
        <pc:spChg chg="mod">
          <ac:chgData name="Barbara Simić" userId="9f5c1c13-1d70-4039-8c95-cd9af8c23a2a" providerId="ADAL" clId="{C9367DD3-7DD5-48A9-A685-DE58EA63CE6C}" dt="2023-09-26T11:18:05.194" v="9311" actId="790"/>
          <ac:spMkLst>
            <pc:docMk/>
            <pc:sldMk cId="1517839354" sldId="287"/>
            <ac:spMk id="4" creationId="{00000000-0000-0000-0000-000000000000}"/>
          </ac:spMkLst>
        </pc:spChg>
        <pc:graphicFrameChg chg="mod modGraphic">
          <ac:chgData name="Barbara Simić" userId="9f5c1c13-1d70-4039-8c95-cd9af8c23a2a" providerId="ADAL" clId="{C9367DD3-7DD5-48A9-A685-DE58EA63CE6C}" dt="2023-09-26T11:24:22.427" v="9363" actId="790"/>
          <ac:graphicFrameMkLst>
            <pc:docMk/>
            <pc:sldMk cId="1517839354" sldId="287"/>
            <ac:graphicFrameMk id="3" creationId="{790F2085-B413-42A4-59BB-7C3A6B651CEB}"/>
          </ac:graphicFrameMkLst>
        </pc:graphicFrameChg>
        <pc:graphicFrameChg chg="add del mod modGraphic">
          <ac:chgData name="Barbara Simić" userId="9f5c1c13-1d70-4039-8c95-cd9af8c23a2a" providerId="ADAL" clId="{C9367DD3-7DD5-48A9-A685-DE58EA63CE6C}" dt="2023-09-22T13:14:13.680" v="5625" actId="478"/>
          <ac:graphicFrameMkLst>
            <pc:docMk/>
            <pc:sldMk cId="1517839354" sldId="287"/>
            <ac:graphicFrameMk id="5" creationId="{578E75F7-D00D-18BF-3284-0E0B2EFD585B}"/>
          </ac:graphicFrameMkLst>
        </pc:graphicFrameChg>
        <pc:graphicFrameChg chg="add mod modGraphic">
          <ac:chgData name="Barbara Simić" userId="9f5c1c13-1d70-4039-8c95-cd9af8c23a2a" providerId="ADAL" clId="{C9367DD3-7DD5-48A9-A685-DE58EA63CE6C}" dt="2023-09-26T11:24:15.543" v="9362" actId="790"/>
          <ac:graphicFrameMkLst>
            <pc:docMk/>
            <pc:sldMk cId="1517839354" sldId="287"/>
            <ac:graphicFrameMk id="6" creationId="{5B2976D8-5B30-C787-4C48-A027073095CE}"/>
          </ac:graphicFrameMkLst>
        </pc:graphicFrameChg>
      </pc:sldChg>
      <pc:sldChg chg="addSp delSp modSp add mod">
        <pc:chgData name="Barbara Simić" userId="9f5c1c13-1d70-4039-8c95-cd9af8c23a2a" providerId="ADAL" clId="{C9367DD3-7DD5-48A9-A685-DE58EA63CE6C}" dt="2023-09-26T11:18:13.751" v="9312" actId="790"/>
        <pc:sldMkLst>
          <pc:docMk/>
          <pc:sldMk cId="3897503274" sldId="288"/>
        </pc:sldMkLst>
        <pc:spChg chg="mod">
          <ac:chgData name="Barbara Simić" userId="9f5c1c13-1d70-4039-8c95-cd9af8c23a2a" providerId="ADAL" clId="{C9367DD3-7DD5-48A9-A685-DE58EA63CE6C}" dt="2023-09-22T12:50:47.640" v="5277" actId="6549"/>
          <ac:spMkLst>
            <pc:docMk/>
            <pc:sldMk cId="3897503274" sldId="288"/>
            <ac:spMk id="2" creationId="{2107C60F-8DC9-4DD0-575F-FDF8460509B3}"/>
          </ac:spMkLst>
        </pc:spChg>
        <pc:spChg chg="mod">
          <ac:chgData name="Barbara Simić" userId="9f5c1c13-1d70-4039-8c95-cd9af8c23a2a" providerId="ADAL" clId="{C9367DD3-7DD5-48A9-A685-DE58EA63CE6C}" dt="2023-09-26T11:18:13.751" v="9312" actId="790"/>
          <ac:spMkLst>
            <pc:docMk/>
            <pc:sldMk cId="3897503274" sldId="288"/>
            <ac:spMk id="4" creationId="{00000000-0000-0000-0000-000000000000}"/>
          </ac:spMkLst>
        </pc:spChg>
        <pc:graphicFrameChg chg="add del mod">
          <ac:chgData name="Barbara Simić" userId="9f5c1c13-1d70-4039-8c95-cd9af8c23a2a" providerId="ADAL" clId="{C9367DD3-7DD5-48A9-A685-DE58EA63CE6C}" dt="2023-09-22T12:50:50.278" v="5278" actId="21"/>
          <ac:graphicFrameMkLst>
            <pc:docMk/>
            <pc:sldMk cId="3897503274" sldId="288"/>
            <ac:graphicFrameMk id="3" creationId="{E61A186F-7DBE-D9B4-A98B-19FBCADEEE37}"/>
          </ac:graphicFrameMkLst>
        </pc:graphicFrameChg>
        <pc:graphicFrameChg chg="add mod modGraphic">
          <ac:chgData name="Barbara Simić" userId="9f5c1c13-1d70-4039-8c95-cd9af8c23a2a" providerId="ADAL" clId="{C9367DD3-7DD5-48A9-A685-DE58EA63CE6C}" dt="2023-09-22T20:40:44.059" v="6191" actId="790"/>
          <ac:graphicFrameMkLst>
            <pc:docMk/>
            <pc:sldMk cId="3897503274" sldId="288"/>
            <ac:graphicFrameMk id="5" creationId="{A2EDD18E-3C14-CDDC-A657-27A3F2B48FAA}"/>
          </ac:graphicFrameMkLst>
        </pc:graphicFrameChg>
      </pc:sldChg>
      <pc:sldChg chg="addSp delSp modSp add mod modClrScheme chgLayout">
        <pc:chgData name="Barbara Simić" userId="9f5c1c13-1d70-4039-8c95-cd9af8c23a2a" providerId="ADAL" clId="{C9367DD3-7DD5-48A9-A685-DE58EA63CE6C}" dt="2023-09-26T11:18:40.488" v="9314" actId="790"/>
        <pc:sldMkLst>
          <pc:docMk/>
          <pc:sldMk cId="1946231868" sldId="289"/>
        </pc:sldMkLst>
        <pc:spChg chg="mod">
          <ac:chgData name="Barbara Simić" userId="9f5c1c13-1d70-4039-8c95-cd9af8c23a2a" providerId="ADAL" clId="{C9367DD3-7DD5-48A9-A685-DE58EA63CE6C}" dt="2023-09-26T11:18:40.488" v="9314" actId="790"/>
          <ac:spMkLst>
            <pc:docMk/>
            <pc:sldMk cId="1946231868" sldId="289"/>
            <ac:spMk id="4" creationId="{00000000-0000-0000-0000-000000000000}"/>
          </ac:spMkLst>
        </pc:spChg>
        <pc:spChg chg="add mod">
          <ac:chgData name="Barbara Simić" userId="9f5c1c13-1d70-4039-8c95-cd9af8c23a2a" providerId="ADAL" clId="{C9367DD3-7DD5-48A9-A685-DE58EA63CE6C}" dt="2023-09-22T12:52:54.901" v="5296" actId="26606"/>
          <ac:spMkLst>
            <pc:docMk/>
            <pc:sldMk cId="1946231868" sldId="289"/>
            <ac:spMk id="11" creationId="{2409194B-9512-8DFE-2783-EE28DA0DFBCA}"/>
          </ac:spMkLst>
        </pc:spChg>
        <pc:graphicFrameChg chg="del">
          <ac:chgData name="Barbara Simić" userId="9f5c1c13-1d70-4039-8c95-cd9af8c23a2a" providerId="ADAL" clId="{C9367DD3-7DD5-48A9-A685-DE58EA63CE6C}" dt="2023-09-22T12:52:43.672" v="5292" actId="478"/>
          <ac:graphicFrameMkLst>
            <pc:docMk/>
            <pc:sldMk cId="1946231868" sldId="289"/>
            <ac:graphicFrameMk id="3" creationId="{790F2085-B413-42A4-59BB-7C3A6B651CEB}"/>
          </ac:graphicFrameMkLst>
        </pc:graphicFrameChg>
        <pc:graphicFrameChg chg="del">
          <ac:chgData name="Barbara Simić" userId="9f5c1c13-1d70-4039-8c95-cd9af8c23a2a" providerId="ADAL" clId="{C9367DD3-7DD5-48A9-A685-DE58EA63CE6C}" dt="2023-09-22T12:52:42.149" v="5291" actId="478"/>
          <ac:graphicFrameMkLst>
            <pc:docMk/>
            <pc:sldMk cId="1946231868" sldId="289"/>
            <ac:graphicFrameMk id="5" creationId="{578E75F7-D00D-18BF-3284-0E0B2EFD585B}"/>
          </ac:graphicFrameMkLst>
        </pc:graphicFrameChg>
        <pc:graphicFrameChg chg="add mod modGraphic">
          <ac:chgData name="Barbara Simić" userId="9f5c1c13-1d70-4039-8c95-cd9af8c23a2a" providerId="ADAL" clId="{C9367DD3-7DD5-48A9-A685-DE58EA63CE6C}" dt="2023-09-26T11:10:36.262" v="9286" actId="790"/>
          <ac:graphicFrameMkLst>
            <pc:docMk/>
            <pc:sldMk cId="1946231868" sldId="289"/>
            <ac:graphicFrameMk id="6" creationId="{A093DD45-2A67-8E1B-9EB6-D20C1AA023F0}"/>
          </ac:graphicFrameMkLst>
        </pc:graphicFrameChg>
      </pc:sldChg>
      <pc:sldChg chg="addSp delSp modSp add mod">
        <pc:chgData name="Barbara Simić" userId="9f5c1c13-1d70-4039-8c95-cd9af8c23a2a" providerId="ADAL" clId="{C9367DD3-7DD5-48A9-A685-DE58EA63CE6C}" dt="2023-09-26T11:19:01.623" v="9317" actId="313"/>
        <pc:sldMkLst>
          <pc:docMk/>
          <pc:sldMk cId="3495605386" sldId="290"/>
        </pc:sldMkLst>
        <pc:spChg chg="add del mod">
          <ac:chgData name="Barbara Simić" userId="9f5c1c13-1d70-4039-8c95-cd9af8c23a2a" providerId="ADAL" clId="{C9367DD3-7DD5-48A9-A685-DE58EA63CE6C}" dt="2023-09-26T11:19:01.623" v="9317" actId="313"/>
          <ac:spMkLst>
            <pc:docMk/>
            <pc:sldMk cId="3495605386" sldId="290"/>
            <ac:spMk id="3" creationId="{A14627D6-CC64-4346-FB35-037345DC7FCC}"/>
          </ac:spMkLst>
        </pc:spChg>
        <pc:spChg chg="mod">
          <ac:chgData name="Barbara Simić" userId="9f5c1c13-1d70-4039-8c95-cd9af8c23a2a" providerId="ADAL" clId="{C9367DD3-7DD5-48A9-A685-DE58EA63CE6C}" dt="2023-09-26T11:18:50.160" v="9315" actId="790"/>
          <ac:spMkLst>
            <pc:docMk/>
            <pc:sldMk cId="3495605386" sldId="290"/>
            <ac:spMk id="4" creationId="{00000000-0000-0000-0000-000000000000}"/>
          </ac:spMkLst>
        </pc:spChg>
        <pc:spChg chg="del">
          <ac:chgData name="Barbara Simić" userId="9f5c1c13-1d70-4039-8c95-cd9af8c23a2a" providerId="ADAL" clId="{C9367DD3-7DD5-48A9-A685-DE58EA63CE6C}" dt="2023-09-22T21:24:51.870" v="7356" actId="478"/>
          <ac:spMkLst>
            <pc:docMk/>
            <pc:sldMk cId="3495605386" sldId="290"/>
            <ac:spMk id="11" creationId="{2409194B-9512-8DFE-2783-EE28DA0DFBCA}"/>
          </ac:spMkLst>
        </pc:spChg>
        <pc:graphicFrameChg chg="del">
          <ac:chgData name="Barbara Simić" userId="9f5c1c13-1d70-4039-8c95-cd9af8c23a2a" providerId="ADAL" clId="{C9367DD3-7DD5-48A9-A685-DE58EA63CE6C}" dt="2023-09-22T13:11:45.181" v="5583" actId="478"/>
          <ac:graphicFrameMkLst>
            <pc:docMk/>
            <pc:sldMk cId="3495605386" sldId="290"/>
            <ac:graphicFrameMk id="6" creationId="{A093DD45-2A67-8E1B-9EB6-D20C1AA023F0}"/>
          </ac:graphicFrameMkLst>
        </pc:graphicFrameChg>
      </pc:sldChg>
      <pc:sldChg chg="delSp modSp add mod">
        <pc:chgData name="Barbara Simić" userId="9f5c1c13-1d70-4039-8c95-cd9af8c23a2a" providerId="ADAL" clId="{C9367DD3-7DD5-48A9-A685-DE58EA63CE6C}" dt="2023-09-26T11:25:03.817" v="9364" actId="790"/>
        <pc:sldMkLst>
          <pc:docMk/>
          <pc:sldMk cId="488063439" sldId="291"/>
        </pc:sldMkLst>
        <pc:spChg chg="mod">
          <ac:chgData name="Barbara Simić" userId="9f5c1c13-1d70-4039-8c95-cd9af8c23a2a" providerId="ADAL" clId="{C9367DD3-7DD5-48A9-A685-DE58EA63CE6C}" dt="2023-09-26T11:18:34.481" v="9313" actId="790"/>
          <ac:spMkLst>
            <pc:docMk/>
            <pc:sldMk cId="488063439" sldId="291"/>
            <ac:spMk id="4" creationId="{00000000-0000-0000-0000-000000000000}"/>
          </ac:spMkLst>
        </pc:spChg>
        <pc:graphicFrameChg chg="del">
          <ac:chgData name="Barbara Simić" userId="9f5c1c13-1d70-4039-8c95-cd9af8c23a2a" providerId="ADAL" clId="{C9367DD3-7DD5-48A9-A685-DE58EA63CE6C}" dt="2023-09-22T13:14:17.801" v="5626" actId="478"/>
          <ac:graphicFrameMkLst>
            <pc:docMk/>
            <pc:sldMk cId="488063439" sldId="291"/>
            <ac:graphicFrameMk id="3" creationId="{790F2085-B413-42A4-59BB-7C3A6B651CEB}"/>
          </ac:graphicFrameMkLst>
        </pc:graphicFrameChg>
        <pc:graphicFrameChg chg="mod modGraphic">
          <ac:chgData name="Barbara Simić" userId="9f5c1c13-1d70-4039-8c95-cd9af8c23a2a" providerId="ADAL" clId="{C9367DD3-7DD5-48A9-A685-DE58EA63CE6C}" dt="2023-09-26T11:25:03.817" v="9364" actId="790"/>
          <ac:graphicFrameMkLst>
            <pc:docMk/>
            <pc:sldMk cId="488063439" sldId="291"/>
            <ac:graphicFrameMk id="5" creationId="{578E75F7-D00D-18BF-3284-0E0B2EFD585B}"/>
          </ac:graphicFrameMkLst>
        </pc:graphicFrameChg>
      </pc:sldChg>
      <pc:sldChg chg="addSp delSp modSp add mod">
        <pc:chgData name="Barbara Simić" userId="9f5c1c13-1d70-4039-8c95-cd9af8c23a2a" providerId="ADAL" clId="{C9367DD3-7DD5-48A9-A685-DE58EA63CE6C}" dt="2023-09-26T11:20:05.414" v="9321" actId="790"/>
        <pc:sldMkLst>
          <pc:docMk/>
          <pc:sldMk cId="20766535" sldId="292"/>
        </pc:sldMkLst>
        <pc:spChg chg="add mod">
          <ac:chgData name="Barbara Simić" userId="9f5c1c13-1d70-4039-8c95-cd9af8c23a2a" providerId="ADAL" clId="{C9367DD3-7DD5-48A9-A685-DE58EA63CE6C}" dt="2023-09-26T11:20:05.414" v="9321" actId="790"/>
          <ac:spMkLst>
            <pc:docMk/>
            <pc:sldMk cId="20766535" sldId="292"/>
            <ac:spMk id="3" creationId="{5C233C00-50E9-E541-7713-EED3F8D5518B}"/>
          </ac:spMkLst>
        </pc:spChg>
        <pc:spChg chg="mod">
          <ac:chgData name="Barbara Simić" userId="9f5c1c13-1d70-4039-8c95-cd9af8c23a2a" providerId="ADAL" clId="{C9367DD3-7DD5-48A9-A685-DE58EA63CE6C}" dt="2023-09-22T13:16:20.102" v="5636" actId="20577"/>
          <ac:spMkLst>
            <pc:docMk/>
            <pc:sldMk cId="20766535" sldId="292"/>
            <ac:spMk id="4" creationId="{00000000-0000-0000-0000-000000000000}"/>
          </ac:spMkLst>
        </pc:spChg>
        <pc:spChg chg="del">
          <ac:chgData name="Barbara Simić" userId="9f5c1c13-1d70-4039-8c95-cd9af8c23a2a" providerId="ADAL" clId="{C9367DD3-7DD5-48A9-A685-DE58EA63CE6C}" dt="2023-09-22T13:21:25.435" v="5979" actId="478"/>
          <ac:spMkLst>
            <pc:docMk/>
            <pc:sldMk cId="20766535" sldId="292"/>
            <ac:spMk id="11" creationId="{2409194B-9512-8DFE-2783-EE28DA0DFBCA}"/>
          </ac:spMkLst>
        </pc:spChg>
      </pc:sldChg>
      <pc:sldChg chg="addSp modSp add mod">
        <pc:chgData name="Barbara Simić" userId="9f5c1c13-1d70-4039-8c95-cd9af8c23a2a" providerId="ADAL" clId="{C9367DD3-7DD5-48A9-A685-DE58EA63CE6C}" dt="2023-09-26T11:19:12.062" v="9318" actId="790"/>
        <pc:sldMkLst>
          <pc:docMk/>
          <pc:sldMk cId="490486217" sldId="293"/>
        </pc:sldMkLst>
        <pc:spChg chg="mod">
          <ac:chgData name="Barbara Simić" userId="9f5c1c13-1d70-4039-8c95-cd9af8c23a2a" providerId="ADAL" clId="{C9367DD3-7DD5-48A9-A685-DE58EA63CE6C}" dt="2023-09-22T21:46:44.519" v="7973" actId="5793"/>
          <ac:spMkLst>
            <pc:docMk/>
            <pc:sldMk cId="490486217" sldId="293"/>
            <ac:spMk id="3" creationId="{A14627D6-CC64-4346-FB35-037345DC7FCC}"/>
          </ac:spMkLst>
        </pc:spChg>
        <pc:spChg chg="mod">
          <ac:chgData name="Barbara Simić" userId="9f5c1c13-1d70-4039-8c95-cd9af8c23a2a" providerId="ADAL" clId="{C9367DD3-7DD5-48A9-A685-DE58EA63CE6C}" dt="2023-09-26T11:19:12.062" v="9318" actId="790"/>
          <ac:spMkLst>
            <pc:docMk/>
            <pc:sldMk cId="490486217" sldId="293"/>
            <ac:spMk id="4" creationId="{00000000-0000-0000-0000-000000000000}"/>
          </ac:spMkLst>
        </pc:spChg>
        <pc:spChg chg="add mod">
          <ac:chgData name="Barbara Simić" userId="9f5c1c13-1d70-4039-8c95-cd9af8c23a2a" providerId="ADAL" clId="{C9367DD3-7DD5-48A9-A685-DE58EA63CE6C}" dt="2023-09-26T11:10:46.486" v="9287" actId="790"/>
          <ac:spMkLst>
            <pc:docMk/>
            <pc:sldMk cId="490486217" sldId="293"/>
            <ac:spMk id="6" creationId="{15A16E7A-D330-F0E2-5700-270ED8A14F5C}"/>
          </ac:spMkLst>
        </pc:spChg>
        <pc:graphicFrameChg chg="add mod modGraphic">
          <ac:chgData name="Barbara Simić" userId="9f5c1c13-1d70-4039-8c95-cd9af8c23a2a" providerId="ADAL" clId="{C9367DD3-7DD5-48A9-A685-DE58EA63CE6C}" dt="2023-09-26T11:10:52" v="9288" actId="790"/>
          <ac:graphicFrameMkLst>
            <pc:docMk/>
            <pc:sldMk cId="490486217" sldId="293"/>
            <ac:graphicFrameMk id="5" creationId="{976E60BE-89C1-EBA7-1C42-BF8F2D0F89BF}"/>
          </ac:graphicFrameMkLst>
        </pc:graphicFrameChg>
      </pc:sldChg>
      <pc:sldChg chg="addSp delSp modSp add mod">
        <pc:chgData name="Barbara Simić" userId="9f5c1c13-1d70-4039-8c95-cd9af8c23a2a" providerId="ADAL" clId="{C9367DD3-7DD5-48A9-A685-DE58EA63CE6C}" dt="2023-09-26T11:19:22.140" v="9319" actId="790"/>
        <pc:sldMkLst>
          <pc:docMk/>
          <pc:sldMk cId="1772770477" sldId="294"/>
        </pc:sldMkLst>
        <pc:spChg chg="mod">
          <ac:chgData name="Barbara Simić" userId="9f5c1c13-1d70-4039-8c95-cd9af8c23a2a" providerId="ADAL" clId="{C9367DD3-7DD5-48A9-A685-DE58EA63CE6C}" dt="2023-09-26T11:19:22.140" v="9319" actId="790"/>
          <ac:spMkLst>
            <pc:docMk/>
            <pc:sldMk cId="1772770477" sldId="294"/>
            <ac:spMk id="4" creationId="{00000000-0000-0000-0000-000000000000}"/>
          </ac:spMkLst>
        </pc:spChg>
        <pc:spChg chg="mod">
          <ac:chgData name="Barbara Simić" userId="9f5c1c13-1d70-4039-8c95-cd9af8c23a2a" providerId="ADAL" clId="{C9367DD3-7DD5-48A9-A685-DE58EA63CE6C}" dt="2023-09-22T22:29:29.454" v="9276" actId="790"/>
          <ac:spMkLst>
            <pc:docMk/>
            <pc:sldMk cId="1772770477" sldId="294"/>
            <ac:spMk id="6" creationId="{15A16E7A-D330-F0E2-5700-270ED8A14F5C}"/>
          </ac:spMkLst>
        </pc:spChg>
        <pc:graphicFrameChg chg="del">
          <ac:chgData name="Barbara Simić" userId="9f5c1c13-1d70-4039-8c95-cd9af8c23a2a" providerId="ADAL" clId="{C9367DD3-7DD5-48A9-A685-DE58EA63CE6C}" dt="2023-09-22T21:53:47.049" v="8271" actId="478"/>
          <ac:graphicFrameMkLst>
            <pc:docMk/>
            <pc:sldMk cId="1772770477" sldId="294"/>
            <ac:graphicFrameMk id="5" creationId="{976E60BE-89C1-EBA7-1C42-BF8F2D0F89BF}"/>
          </ac:graphicFrameMkLst>
        </pc:graphicFrameChg>
        <pc:picChg chg="add mod">
          <ac:chgData name="Barbara Simić" userId="9f5c1c13-1d70-4039-8c95-cd9af8c23a2a" providerId="ADAL" clId="{C9367DD3-7DD5-48A9-A685-DE58EA63CE6C}" dt="2023-09-22T22:29:09.815" v="9273" actId="1076"/>
          <ac:picMkLst>
            <pc:docMk/>
            <pc:sldMk cId="1772770477" sldId="294"/>
            <ac:picMk id="8" creationId="{BA73F1B0-DC62-18B7-4F1A-09562CD8079F}"/>
          </ac:picMkLst>
        </pc:picChg>
      </pc:sldChg>
      <pc:sldChg chg="addSp delSp modSp add mod ord">
        <pc:chgData name="Barbara Simić" userId="9f5c1c13-1d70-4039-8c95-cd9af8c23a2a" providerId="ADAL" clId="{C9367DD3-7DD5-48A9-A685-DE58EA63CE6C}" dt="2023-09-26T11:51:56.540" v="9368" actId="20577"/>
        <pc:sldMkLst>
          <pc:docMk/>
          <pc:sldMk cId="3945600333" sldId="295"/>
        </pc:sldMkLst>
        <pc:spChg chg="mod">
          <ac:chgData name="Barbara Simić" userId="9f5c1c13-1d70-4039-8c95-cd9af8c23a2a" providerId="ADAL" clId="{C9367DD3-7DD5-48A9-A685-DE58EA63CE6C}" dt="2023-09-26T11:13:09.824" v="9294" actId="790"/>
          <ac:spMkLst>
            <pc:docMk/>
            <pc:sldMk cId="3945600333" sldId="295"/>
            <ac:spMk id="3" creationId="{A14627D6-CC64-4346-FB35-037345DC7FCC}"/>
          </ac:spMkLst>
        </pc:spChg>
        <pc:spChg chg="mod">
          <ac:chgData name="Barbara Simić" userId="9f5c1c13-1d70-4039-8c95-cd9af8c23a2a" providerId="ADAL" clId="{C9367DD3-7DD5-48A9-A685-DE58EA63CE6C}" dt="2023-09-26T11:51:56.540" v="9368" actId="20577"/>
          <ac:spMkLst>
            <pc:docMk/>
            <pc:sldMk cId="3945600333" sldId="295"/>
            <ac:spMk id="4" creationId="{00000000-0000-0000-0000-000000000000}"/>
          </ac:spMkLst>
        </pc:spChg>
        <pc:picChg chg="add del mod modCrop">
          <ac:chgData name="Barbara Simić" userId="9f5c1c13-1d70-4039-8c95-cd9af8c23a2a" providerId="ADAL" clId="{C9367DD3-7DD5-48A9-A685-DE58EA63CE6C}" dt="2023-09-22T22:15:04.690" v="9000" actId="478"/>
          <ac:picMkLst>
            <pc:docMk/>
            <pc:sldMk cId="3945600333" sldId="295"/>
            <ac:picMk id="6" creationId="{1796A709-1B7D-9CF7-26F2-2D5CBC582DE4}"/>
          </ac:picMkLst>
        </pc:picChg>
      </pc:sldChg>
      <pc:sldChg chg="addSp modSp add mod">
        <pc:chgData name="Barbara Simić" userId="9f5c1c13-1d70-4039-8c95-cd9af8c23a2a" providerId="ADAL" clId="{C9367DD3-7DD5-48A9-A685-DE58EA63CE6C}" dt="2023-09-26T11:26:57.562" v="9365" actId="790"/>
        <pc:sldMkLst>
          <pc:docMk/>
          <pc:sldMk cId="3625288641" sldId="296"/>
        </pc:sldMkLst>
        <pc:spChg chg="mod">
          <ac:chgData name="Barbara Simić" userId="9f5c1c13-1d70-4039-8c95-cd9af8c23a2a" providerId="ADAL" clId="{C9367DD3-7DD5-48A9-A685-DE58EA63CE6C}" dt="2023-09-26T11:11:04.771" v="9289" actId="790"/>
          <ac:spMkLst>
            <pc:docMk/>
            <pc:sldMk cId="3625288641" sldId="296"/>
            <ac:spMk id="3" creationId="{A14627D6-CC64-4346-FB35-037345DC7FCC}"/>
          </ac:spMkLst>
        </pc:spChg>
        <pc:spChg chg="mod">
          <ac:chgData name="Barbara Simić" userId="9f5c1c13-1d70-4039-8c95-cd9af8c23a2a" providerId="ADAL" clId="{C9367DD3-7DD5-48A9-A685-DE58EA63CE6C}" dt="2023-09-26T11:26:57.562" v="9365" actId="790"/>
          <ac:spMkLst>
            <pc:docMk/>
            <pc:sldMk cId="3625288641" sldId="296"/>
            <ac:spMk id="4" creationId="{00000000-0000-0000-0000-000000000000}"/>
          </ac:spMkLst>
        </pc:spChg>
        <pc:picChg chg="mod">
          <ac:chgData name="Barbara Simić" userId="9f5c1c13-1d70-4039-8c95-cd9af8c23a2a" providerId="ADAL" clId="{C9367DD3-7DD5-48A9-A685-DE58EA63CE6C}" dt="2023-09-22T22:16:52.118" v="9029" actId="1076"/>
          <ac:picMkLst>
            <pc:docMk/>
            <pc:sldMk cId="3625288641" sldId="296"/>
            <ac:picMk id="6" creationId="{1796A709-1B7D-9CF7-26F2-2D5CBC582DE4}"/>
          </ac:picMkLst>
        </pc:picChg>
        <pc:picChg chg="add mod">
          <ac:chgData name="Barbara Simić" userId="9f5c1c13-1d70-4039-8c95-cd9af8c23a2a" providerId="ADAL" clId="{C9367DD3-7DD5-48A9-A685-DE58EA63CE6C}" dt="2023-09-22T22:16:42.919" v="9026" actId="1076"/>
          <ac:picMkLst>
            <pc:docMk/>
            <pc:sldMk cId="3625288641" sldId="296"/>
            <ac:picMk id="7" creationId="{54130032-3E2B-7B53-006F-BB1A52E3DD01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93ED32-2F00-4D51-A6DB-8804F1E7B90E}" type="doc">
      <dgm:prSet loTypeId="urn:microsoft.com/office/officeart/2005/8/layout/venn1" loCatId="relationship" qsTypeId="urn:microsoft.com/office/officeart/2005/8/quickstyle/simple5" qsCatId="simple" csTypeId="urn:microsoft.com/office/officeart/2005/8/colors/accent3_3" csCatId="accent3" phldr="1"/>
      <dgm:spPr/>
    </dgm:pt>
    <dgm:pt modelId="{0AAAE547-11D8-411E-8C8F-4225C48C7D0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000" b="1" i="0" u="none" strike="noStrike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Research</a:t>
          </a:r>
          <a:r>
            <a:rPr kumimoji="0" lang="sl-SI" sz="2000" b="1" i="0" u="none" strike="noStrike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&amp; </a:t>
          </a:r>
          <a:r>
            <a:rPr kumimoji="0" lang="en-GB" sz="2000" b="1" i="0" u="none" strike="noStrike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development</a:t>
          </a:r>
        </a:p>
      </dgm:t>
    </dgm:pt>
    <dgm:pt modelId="{BB22C266-0E00-4FFC-9A7A-8480DF308342}" type="parTrans" cxnId="{F6466EDD-64D1-4799-9C16-219EC55E3524}">
      <dgm:prSet/>
      <dgm:spPr/>
      <dgm:t>
        <a:bodyPr/>
        <a:lstStyle/>
        <a:p>
          <a:endParaRPr lang="en-GB" noProof="0"/>
        </a:p>
      </dgm:t>
    </dgm:pt>
    <dgm:pt modelId="{C15FA0DD-F0A2-4FFF-A78E-358425B32840}" type="sibTrans" cxnId="{F6466EDD-64D1-4799-9C16-219EC55E3524}">
      <dgm:prSet/>
      <dgm:spPr/>
      <dgm:t>
        <a:bodyPr/>
        <a:lstStyle/>
        <a:p>
          <a:endParaRPr lang="en-GB" noProof="0"/>
        </a:p>
      </dgm:t>
    </dgm:pt>
    <dgm:pt modelId="{2B84E405-813B-4D26-9410-FD483704173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000" b="1" i="0" u="none" strike="noStrike" cap="none" normalizeH="0" baseline="0" noProof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Market</a:t>
          </a:r>
          <a:endParaRPr kumimoji="0" lang="sl-SI" sz="2000" b="1" i="0" u="none" strike="noStrike" cap="none" normalizeH="0" baseline="0" noProof="0" dirty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D541A80E-B186-48A3-B605-DB26907CB91E}" type="parTrans" cxnId="{EFC81A83-A0E8-4D28-A48C-6612879A86EC}">
      <dgm:prSet/>
      <dgm:spPr/>
      <dgm:t>
        <a:bodyPr/>
        <a:lstStyle/>
        <a:p>
          <a:endParaRPr lang="en-GB" noProof="0"/>
        </a:p>
      </dgm:t>
    </dgm:pt>
    <dgm:pt modelId="{C24E3AD2-7F95-411D-9F9A-A0D6B96B8323}" type="sibTrans" cxnId="{EFC81A83-A0E8-4D28-A48C-6612879A86EC}">
      <dgm:prSet/>
      <dgm:spPr/>
      <dgm:t>
        <a:bodyPr/>
        <a:lstStyle/>
        <a:p>
          <a:endParaRPr lang="en-GB" noProof="0"/>
        </a:p>
      </dgm:t>
    </dgm:pt>
    <dgm:pt modelId="{FD3DA1A5-D8B0-4A1A-95BA-FFFF7A0BAA7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000" b="1" i="0" u="none" strike="noStrike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Public service</a:t>
          </a:r>
          <a:r>
            <a:rPr kumimoji="0" lang="sl-SI" sz="2000" b="1" i="0" u="none" strike="noStrike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s</a:t>
          </a:r>
        </a:p>
      </dgm:t>
    </dgm:pt>
    <dgm:pt modelId="{806F154A-A48C-476D-AA48-97D254FEF5A1}" type="parTrans" cxnId="{D8C9B756-C996-4156-8DCB-9A25F58A5BED}">
      <dgm:prSet/>
      <dgm:spPr/>
      <dgm:t>
        <a:bodyPr/>
        <a:lstStyle/>
        <a:p>
          <a:endParaRPr lang="en-GB" noProof="0"/>
        </a:p>
      </dgm:t>
    </dgm:pt>
    <dgm:pt modelId="{F3ED5A96-202C-4B3C-85CB-3743D2423173}" type="sibTrans" cxnId="{D8C9B756-C996-4156-8DCB-9A25F58A5BED}">
      <dgm:prSet/>
      <dgm:spPr/>
      <dgm:t>
        <a:bodyPr/>
        <a:lstStyle/>
        <a:p>
          <a:endParaRPr lang="en-GB" noProof="0"/>
        </a:p>
      </dgm:t>
    </dgm:pt>
    <dgm:pt modelId="{C64B6F85-29D3-4A8A-B1CC-0D63D7F90B7D}" type="pres">
      <dgm:prSet presAssocID="{2093ED32-2F00-4D51-A6DB-8804F1E7B90E}" presName="compositeShape" presStyleCnt="0">
        <dgm:presLayoutVars>
          <dgm:chMax val="7"/>
          <dgm:dir/>
          <dgm:resizeHandles val="exact"/>
        </dgm:presLayoutVars>
      </dgm:prSet>
      <dgm:spPr/>
    </dgm:pt>
    <dgm:pt modelId="{AF6A028C-4AED-4D46-8BE9-C38A5CF727EF}" type="pres">
      <dgm:prSet presAssocID="{0AAAE547-11D8-411E-8C8F-4225C48C7D0F}" presName="circ1" presStyleLbl="vennNode1" presStyleIdx="0" presStyleCnt="3"/>
      <dgm:spPr/>
    </dgm:pt>
    <dgm:pt modelId="{018BFB1B-5379-446F-9D47-BFBD8A6C45C8}" type="pres">
      <dgm:prSet presAssocID="{0AAAE547-11D8-411E-8C8F-4225C48C7D0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A86D8F3-CF9D-4464-B5B3-B3C8BFB0C4C2}" type="pres">
      <dgm:prSet presAssocID="{2B84E405-813B-4D26-9410-FD4837041737}" presName="circ2" presStyleLbl="vennNode1" presStyleIdx="1" presStyleCnt="3"/>
      <dgm:spPr/>
    </dgm:pt>
    <dgm:pt modelId="{F0245938-B204-4462-9D31-F89F7E31FA8E}" type="pres">
      <dgm:prSet presAssocID="{2B84E405-813B-4D26-9410-FD483704173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2DD4F02-FF2F-4923-BECA-57390F1C7D72}" type="pres">
      <dgm:prSet presAssocID="{FD3DA1A5-D8B0-4A1A-95BA-FFFF7A0BAA78}" presName="circ3" presStyleLbl="vennNode1" presStyleIdx="2" presStyleCnt="3"/>
      <dgm:spPr/>
    </dgm:pt>
    <dgm:pt modelId="{0F0E7975-7984-4722-A91F-C2CF938F7ACB}" type="pres">
      <dgm:prSet presAssocID="{FD3DA1A5-D8B0-4A1A-95BA-FFFF7A0BAA7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E025A12-FE7C-43B8-B103-9F8833147EFF}" type="presOf" srcId="{FD3DA1A5-D8B0-4A1A-95BA-FFFF7A0BAA78}" destId="{72DD4F02-FF2F-4923-BECA-57390F1C7D72}" srcOrd="0" destOrd="0" presId="urn:microsoft.com/office/officeart/2005/8/layout/venn1"/>
    <dgm:cxn modelId="{24B70D36-9A40-4217-9528-E1F0251107BF}" type="presOf" srcId="{2B84E405-813B-4D26-9410-FD4837041737}" destId="{F0245938-B204-4462-9D31-F89F7E31FA8E}" srcOrd="1" destOrd="0" presId="urn:microsoft.com/office/officeart/2005/8/layout/venn1"/>
    <dgm:cxn modelId="{09459546-2F19-4A7D-8309-35144FEA05EE}" type="presOf" srcId="{2B84E405-813B-4D26-9410-FD4837041737}" destId="{6A86D8F3-CF9D-4464-B5B3-B3C8BFB0C4C2}" srcOrd="0" destOrd="0" presId="urn:microsoft.com/office/officeart/2005/8/layout/venn1"/>
    <dgm:cxn modelId="{D8C9B756-C996-4156-8DCB-9A25F58A5BED}" srcId="{2093ED32-2F00-4D51-A6DB-8804F1E7B90E}" destId="{FD3DA1A5-D8B0-4A1A-95BA-FFFF7A0BAA78}" srcOrd="2" destOrd="0" parTransId="{806F154A-A48C-476D-AA48-97D254FEF5A1}" sibTransId="{F3ED5A96-202C-4B3C-85CB-3743D2423173}"/>
    <dgm:cxn modelId="{EFC81A83-A0E8-4D28-A48C-6612879A86EC}" srcId="{2093ED32-2F00-4D51-A6DB-8804F1E7B90E}" destId="{2B84E405-813B-4D26-9410-FD4837041737}" srcOrd="1" destOrd="0" parTransId="{D541A80E-B186-48A3-B605-DB26907CB91E}" sibTransId="{C24E3AD2-7F95-411D-9F9A-A0D6B96B8323}"/>
    <dgm:cxn modelId="{0525BE95-1F46-45EC-B364-90D233C91B04}" type="presOf" srcId="{0AAAE547-11D8-411E-8C8F-4225C48C7D0F}" destId="{AF6A028C-4AED-4D46-8BE9-C38A5CF727EF}" srcOrd="0" destOrd="0" presId="urn:microsoft.com/office/officeart/2005/8/layout/venn1"/>
    <dgm:cxn modelId="{DE4D2A9D-24A3-4F6E-B05F-1901B4F8A6E0}" type="presOf" srcId="{FD3DA1A5-D8B0-4A1A-95BA-FFFF7A0BAA78}" destId="{0F0E7975-7984-4722-A91F-C2CF938F7ACB}" srcOrd="1" destOrd="0" presId="urn:microsoft.com/office/officeart/2005/8/layout/venn1"/>
    <dgm:cxn modelId="{79325DC0-6464-4BDE-94B2-0EEFB62C2084}" type="presOf" srcId="{0AAAE547-11D8-411E-8C8F-4225C48C7D0F}" destId="{018BFB1B-5379-446F-9D47-BFBD8A6C45C8}" srcOrd="1" destOrd="0" presId="urn:microsoft.com/office/officeart/2005/8/layout/venn1"/>
    <dgm:cxn modelId="{513C2FD0-3344-4A8C-8345-29EB5FCF6CE9}" type="presOf" srcId="{2093ED32-2F00-4D51-A6DB-8804F1E7B90E}" destId="{C64B6F85-29D3-4A8A-B1CC-0D63D7F90B7D}" srcOrd="0" destOrd="0" presId="urn:microsoft.com/office/officeart/2005/8/layout/venn1"/>
    <dgm:cxn modelId="{F6466EDD-64D1-4799-9C16-219EC55E3524}" srcId="{2093ED32-2F00-4D51-A6DB-8804F1E7B90E}" destId="{0AAAE547-11D8-411E-8C8F-4225C48C7D0F}" srcOrd="0" destOrd="0" parTransId="{BB22C266-0E00-4FFC-9A7A-8480DF308342}" sibTransId="{C15FA0DD-F0A2-4FFF-A78E-358425B32840}"/>
    <dgm:cxn modelId="{406029CD-8D06-4EEF-94FF-8EDAE8D8EBCE}" type="presParOf" srcId="{C64B6F85-29D3-4A8A-B1CC-0D63D7F90B7D}" destId="{AF6A028C-4AED-4D46-8BE9-C38A5CF727EF}" srcOrd="0" destOrd="0" presId="urn:microsoft.com/office/officeart/2005/8/layout/venn1"/>
    <dgm:cxn modelId="{EDEC789E-E019-470A-81F1-FEE34F2806DA}" type="presParOf" srcId="{C64B6F85-29D3-4A8A-B1CC-0D63D7F90B7D}" destId="{018BFB1B-5379-446F-9D47-BFBD8A6C45C8}" srcOrd="1" destOrd="0" presId="urn:microsoft.com/office/officeart/2005/8/layout/venn1"/>
    <dgm:cxn modelId="{61FBE683-0C12-410D-A78C-838E9E4DB80F}" type="presParOf" srcId="{C64B6F85-29D3-4A8A-B1CC-0D63D7F90B7D}" destId="{6A86D8F3-CF9D-4464-B5B3-B3C8BFB0C4C2}" srcOrd="2" destOrd="0" presId="urn:microsoft.com/office/officeart/2005/8/layout/venn1"/>
    <dgm:cxn modelId="{67CCC04D-FB1C-4CA7-9CDA-753508A243ED}" type="presParOf" srcId="{C64B6F85-29D3-4A8A-B1CC-0D63D7F90B7D}" destId="{F0245938-B204-4462-9D31-F89F7E31FA8E}" srcOrd="3" destOrd="0" presId="urn:microsoft.com/office/officeart/2005/8/layout/venn1"/>
    <dgm:cxn modelId="{05D29846-4EEB-423E-8063-977D35896928}" type="presParOf" srcId="{C64B6F85-29D3-4A8A-B1CC-0D63D7F90B7D}" destId="{72DD4F02-FF2F-4923-BECA-57390F1C7D72}" srcOrd="4" destOrd="0" presId="urn:microsoft.com/office/officeart/2005/8/layout/venn1"/>
    <dgm:cxn modelId="{41FCF49E-88CA-4D91-94D3-997264698F77}" type="presParOf" srcId="{C64B6F85-29D3-4A8A-B1CC-0D63D7F90B7D}" destId="{0F0E7975-7984-4722-A91F-C2CF938F7ACB}" srcOrd="5" destOrd="0" presId="urn:microsoft.com/office/officeart/2005/8/layout/ven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A028C-4AED-4D46-8BE9-C38A5CF727EF}">
      <dsp:nvSpPr>
        <dsp:cNvPr id="0" name=""/>
        <dsp:cNvSpPr/>
      </dsp:nvSpPr>
      <dsp:spPr>
        <a:xfrm>
          <a:off x="2117008" y="40047"/>
          <a:ext cx="1922289" cy="1922289"/>
        </a:xfrm>
        <a:prstGeom prst="ellipse">
          <a:avLst/>
        </a:prstGeom>
        <a:solidFill>
          <a:schemeClr val="accent3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shade val="80000"/>
              <a:alpha val="50000"/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000" b="1" i="0" u="none" strike="noStrike" kern="1200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Research</a:t>
          </a:r>
          <a:r>
            <a:rPr kumimoji="0" lang="sl-SI" sz="2000" b="1" i="0" u="none" strike="noStrike" kern="1200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&amp; </a:t>
          </a:r>
          <a:r>
            <a:rPr kumimoji="0" lang="en-GB" sz="2000" b="1" i="0" u="none" strike="noStrike" kern="1200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development</a:t>
          </a:r>
        </a:p>
      </dsp:txBody>
      <dsp:txXfrm>
        <a:off x="2373314" y="376448"/>
        <a:ext cx="1409678" cy="865030"/>
      </dsp:txXfrm>
    </dsp:sp>
    <dsp:sp modelId="{6A86D8F3-CF9D-4464-B5B3-B3C8BFB0C4C2}">
      <dsp:nvSpPr>
        <dsp:cNvPr id="0" name=""/>
        <dsp:cNvSpPr/>
      </dsp:nvSpPr>
      <dsp:spPr>
        <a:xfrm>
          <a:off x="2810634" y="1241478"/>
          <a:ext cx="1922289" cy="1922289"/>
        </a:xfrm>
        <a:prstGeom prst="ellipse">
          <a:avLst/>
        </a:prstGeom>
        <a:solidFill>
          <a:schemeClr val="accent3">
            <a:shade val="80000"/>
            <a:alpha val="50000"/>
            <a:hueOff val="365673"/>
            <a:satOff val="-32700"/>
            <a:lumOff val="1902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shade val="80000"/>
              <a:alpha val="50000"/>
              <a:hueOff val="365673"/>
              <a:satOff val="-32700"/>
              <a:lumOff val="19029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000" b="1" i="0" u="none" strike="noStrike" kern="1200" cap="none" normalizeH="0" baseline="0" noProof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Market</a:t>
          </a:r>
          <a:endParaRPr kumimoji="0" lang="sl-SI" sz="2000" b="1" i="0" u="none" strike="noStrike" kern="1200" cap="none" normalizeH="0" baseline="0" noProof="0" dirty="0">
            <a:ln/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3398535" y="1738069"/>
        <a:ext cx="1153373" cy="1057258"/>
      </dsp:txXfrm>
    </dsp:sp>
    <dsp:sp modelId="{72DD4F02-FF2F-4923-BECA-57390F1C7D72}">
      <dsp:nvSpPr>
        <dsp:cNvPr id="0" name=""/>
        <dsp:cNvSpPr/>
      </dsp:nvSpPr>
      <dsp:spPr>
        <a:xfrm>
          <a:off x="1423383" y="1241478"/>
          <a:ext cx="1922289" cy="1922289"/>
        </a:xfrm>
        <a:prstGeom prst="ellipse">
          <a:avLst/>
        </a:prstGeom>
        <a:solidFill>
          <a:schemeClr val="accent3">
            <a:shade val="80000"/>
            <a:alpha val="50000"/>
            <a:hueOff val="731346"/>
            <a:satOff val="-65401"/>
            <a:lumOff val="3805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3">
              <a:shade val="80000"/>
              <a:alpha val="50000"/>
              <a:hueOff val="731346"/>
              <a:satOff val="-65401"/>
              <a:lumOff val="38058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2000" b="1" i="0" u="none" strike="noStrike" kern="1200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Public service</a:t>
          </a:r>
          <a:r>
            <a:rPr kumimoji="0" lang="sl-SI" sz="2000" b="1" i="0" u="none" strike="noStrike" kern="1200" cap="none" normalizeH="0" baseline="0" noProof="0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s</a:t>
          </a:r>
        </a:p>
      </dsp:txBody>
      <dsp:txXfrm>
        <a:off x="1604398" y="1738069"/>
        <a:ext cx="1153373" cy="1057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94D9E-CB4E-4199-A76C-D52A4DEE9208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98A66-7B3A-47B3-90EC-E4823B6C9D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453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223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1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063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582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40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334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138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440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322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573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757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078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24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75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799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98A66-7B3A-47B3-90EC-E4823B6C9D3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73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867" y="1849740"/>
            <a:ext cx="9448871" cy="1472814"/>
          </a:xfrm>
          <a:ln w="3175" cmpd="sng">
            <a:noFill/>
          </a:ln>
        </p:spPr>
        <p:txBody>
          <a:bodyPr anchor="t"/>
          <a:lstStyle>
            <a:lvl1pPr algn="l">
              <a:defRPr sz="4200" baseline="0">
                <a:ln>
                  <a:noFill/>
                </a:ln>
                <a:solidFill>
                  <a:srgbClr val="0D0D0D"/>
                </a:solidFill>
              </a:defRPr>
            </a:lvl1pPr>
          </a:lstStyle>
          <a:p>
            <a:r>
              <a:rPr lang="en-US" dirty="0"/>
              <a:t>VNESITE NASLOV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32867" y="4914597"/>
            <a:ext cx="9448871" cy="1444463"/>
          </a:xfrm>
          <a:ln w="3175" cmpd="sng">
            <a:noFill/>
          </a:ln>
        </p:spPr>
        <p:txBody>
          <a:bodyPr anchor="b">
            <a:normAutofit/>
          </a:bodyPr>
          <a:lstStyle>
            <a:lvl1pPr marL="0" indent="0">
              <a:lnSpc>
                <a:spcPct val="200000"/>
              </a:lnSpc>
              <a:spcBef>
                <a:spcPts val="24"/>
              </a:spcBef>
              <a:buFontTx/>
              <a:buNone/>
              <a:defRPr sz="1800" baseline="0">
                <a:solidFill>
                  <a:srgbClr val="0D0D0D"/>
                </a:solidFill>
              </a:defRPr>
            </a:lvl1pPr>
            <a:lvl2pPr>
              <a:defRPr>
                <a:solidFill>
                  <a:srgbClr val="0D0D0D"/>
                </a:solidFill>
              </a:defRPr>
            </a:lvl2pPr>
            <a:lvl3pPr>
              <a:defRPr>
                <a:solidFill>
                  <a:srgbClr val="0D0D0D"/>
                </a:solidFill>
              </a:defRPr>
            </a:lvl3pPr>
            <a:lvl4pPr>
              <a:defRPr>
                <a:solidFill>
                  <a:srgbClr val="0D0D0D"/>
                </a:solidFill>
              </a:defRPr>
            </a:lvl4pPr>
            <a:lvl5pPr>
              <a:defRPr>
                <a:solidFill>
                  <a:srgbClr val="0D0D0D"/>
                </a:solidFill>
              </a:defRPr>
            </a:lvl5pPr>
          </a:lstStyle>
          <a:p>
            <a:pPr lvl="0"/>
            <a:r>
              <a:rPr lang="en-US" dirty="0" err="1"/>
              <a:t>Avtorjev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in </a:t>
            </a:r>
            <a:r>
              <a:rPr lang="en-US" dirty="0" err="1"/>
              <a:t>priimek</a:t>
            </a:r>
            <a:br>
              <a:rPr lang="en-US" dirty="0"/>
            </a:br>
            <a:r>
              <a:rPr lang="en-US" dirty="0" err="1"/>
              <a:t>Kraj</a:t>
            </a:r>
            <a:r>
              <a:rPr lang="en-US" dirty="0"/>
              <a:t>, datum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524894" y="2886023"/>
            <a:ext cx="9556843" cy="1797659"/>
          </a:xfrm>
        </p:spPr>
        <p:txBody>
          <a:bodyPr>
            <a:normAutofit/>
          </a:bodyPr>
          <a:lstStyle>
            <a:lvl1pPr marL="114300" indent="0">
              <a:buNone/>
              <a:defRPr sz="2600" baseline="0"/>
            </a:lvl1pPr>
          </a:lstStyle>
          <a:p>
            <a:pPr lvl="0"/>
            <a:r>
              <a:rPr lang="sl-SI" dirty="0"/>
              <a:t>Vnesite podnaslov</a:t>
            </a:r>
          </a:p>
        </p:txBody>
      </p:sp>
      <p:pic>
        <p:nvPicPr>
          <p:cNvPr id="8" name="Picture 7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71" y="620688"/>
            <a:ext cx="1512189" cy="703632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632867" y="1618825"/>
            <a:ext cx="10006104" cy="45720"/>
            <a:chOff x="632867" y="6442680"/>
            <a:chExt cx="9546504" cy="288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632867" y="6442680"/>
              <a:ext cx="4800000" cy="28800"/>
            </a:xfrm>
            <a:prstGeom prst="rect">
              <a:avLst/>
            </a:prstGeom>
            <a:solidFill>
              <a:srgbClr val="62BC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379371" y="6442680"/>
              <a:ext cx="4800000" cy="28800"/>
            </a:xfrm>
            <a:prstGeom prst="rect">
              <a:avLst/>
            </a:prstGeom>
            <a:solidFill>
              <a:srgbClr val="38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721" y="274638"/>
            <a:ext cx="101600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720" y="1417638"/>
            <a:ext cx="10160000" cy="4983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1928581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22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+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0067" y="1417638"/>
            <a:ext cx="9431867" cy="474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1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38005" y="917223"/>
            <a:ext cx="9228892" cy="1450245"/>
          </a:xfrm>
          <a:ln w="3175" cmpd="sng">
            <a:noFill/>
          </a:ln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37288" y="2400806"/>
            <a:ext cx="9228667" cy="323005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30400">
              <a:defRPr/>
            </a:lvl2pPr>
            <a:lvl3pPr marL="230400">
              <a:defRPr/>
            </a:lvl3pPr>
            <a:lvl4pPr marL="230400">
              <a:defRPr sz="1600"/>
            </a:lvl4pPr>
            <a:lvl5pPr marL="230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3" descr="Untitled-1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7288" y="2367467"/>
            <a:ext cx="10175432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GeoZS_logo_majhe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866" y="1417638"/>
            <a:ext cx="9433439" cy="4309096"/>
          </a:xfrm>
          <a:ln w="3175" cmpd="sng">
            <a:noFill/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 5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800" y="1429967"/>
            <a:ext cx="4876800" cy="4708842"/>
          </a:xfrm>
          <a:ln>
            <a:noFill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5920" y="1429967"/>
            <a:ext cx="4876800" cy="4708842"/>
          </a:xfrm>
          <a:ln>
            <a:noFill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01" y="274638"/>
            <a:ext cx="1012092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800" y="2199533"/>
            <a:ext cx="4876800" cy="3951288"/>
          </a:xfrm>
          <a:ln>
            <a:noFill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35920" y="1429968"/>
            <a:ext cx="4876800" cy="757237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35920" y="2199533"/>
            <a:ext cx="4876800" cy="3951288"/>
          </a:xfrm>
          <a:ln>
            <a:noFill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691800" y="1429968"/>
            <a:ext cx="4876800" cy="757237"/>
          </a:xfrm>
          <a:ln>
            <a:noFill/>
          </a:ln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1801" y="274638"/>
            <a:ext cx="1012092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6631" y="274638"/>
            <a:ext cx="1009609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145" y="381000"/>
            <a:ext cx="10128456" cy="594360"/>
          </a:xfrm>
        </p:spPr>
        <p:txBody>
          <a:bodyPr anchor="b"/>
          <a:lstStyle>
            <a:lvl1pPr algn="l">
              <a:defRPr sz="2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144" y="5940779"/>
            <a:ext cx="10128457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41144" y="1354150"/>
            <a:ext cx="10128456" cy="4576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091" y="6293289"/>
            <a:ext cx="10124444" cy="50737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370514" y="4169298"/>
            <a:ext cx="736724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6F0667FF-E1FD-ED41-B9B0-00473CE3DD1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41091" y="381000"/>
            <a:ext cx="10124444" cy="594626"/>
          </a:xfrm>
        </p:spPr>
        <p:txBody>
          <a:bodyPr anchor="ctr"/>
          <a:lstStyle>
            <a:lvl1pPr algn="l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1200564"/>
            <a:ext cx="12192000" cy="5047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641144" y="1465832"/>
            <a:ext cx="10126637" cy="47825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32867" y="1200564"/>
            <a:ext cx="4800000" cy="28800"/>
          </a:xfrm>
          <a:prstGeom prst="rect">
            <a:avLst/>
          </a:prstGeom>
          <a:solidFill>
            <a:srgbClr val="62B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5379371" y="1200564"/>
            <a:ext cx="4800000" cy="28800"/>
          </a:xfrm>
          <a:prstGeom prst="rect">
            <a:avLst/>
          </a:prstGeom>
          <a:solidFill>
            <a:srgbClr val="38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 descr="GeoZS_logo_majh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721" y="6262680"/>
            <a:ext cx="773680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2867" y="274638"/>
            <a:ext cx="9433439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867" y="1417638"/>
            <a:ext cx="9433439" cy="46501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632867" y="6442679"/>
            <a:ext cx="10006104" cy="45719"/>
            <a:chOff x="632867" y="6442680"/>
            <a:chExt cx="9546504" cy="28800"/>
          </a:xfrm>
        </p:grpSpPr>
        <p:sp>
          <p:nvSpPr>
            <p:cNvPr id="4" name="Rectangle 3"/>
            <p:cNvSpPr/>
            <p:nvPr userDrawn="1"/>
          </p:nvSpPr>
          <p:spPr>
            <a:xfrm>
              <a:off x="632867" y="6442680"/>
              <a:ext cx="4800000" cy="28800"/>
            </a:xfrm>
            <a:prstGeom prst="rect">
              <a:avLst/>
            </a:prstGeom>
            <a:solidFill>
              <a:srgbClr val="62BC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379371" y="6442680"/>
              <a:ext cx="4800000" cy="28800"/>
            </a:xfrm>
            <a:prstGeom prst="rect">
              <a:avLst/>
            </a:prstGeom>
            <a:solidFill>
              <a:srgbClr val="38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 cap="none" spc="-100" baseline="0">
          <a:ln>
            <a:noFill/>
          </a:ln>
          <a:solidFill>
            <a:srgbClr val="0D0D0D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lnSpc>
          <a:spcPts val="2200"/>
        </a:lnSpc>
        <a:spcBef>
          <a:spcPct val="20000"/>
        </a:spcBef>
        <a:spcAft>
          <a:spcPts val="480"/>
        </a:spcAft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rgbClr val="0D0D0D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lnSpc>
          <a:spcPts val="2200"/>
        </a:lnSpc>
        <a:spcBef>
          <a:spcPct val="20000"/>
        </a:spcBef>
        <a:spcAft>
          <a:spcPts val="480"/>
        </a:spcAft>
        <a:buClr>
          <a:schemeClr val="accent3">
            <a:lumMod val="75000"/>
          </a:schemeClr>
        </a:buClr>
        <a:buFont typeface="Arial" pitchFamily="34" charset="0"/>
        <a:buChar char="•"/>
        <a:defRPr sz="2000" kern="1200">
          <a:solidFill>
            <a:srgbClr val="0D0D0D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spcAft>
          <a:spcPts val="432"/>
        </a:spcAft>
        <a:buClr>
          <a:schemeClr val="accent3"/>
        </a:buClr>
        <a:buFont typeface="Arial" pitchFamily="34" charset="0"/>
        <a:buChar char="•"/>
        <a:defRPr sz="1800" kern="1200">
          <a:solidFill>
            <a:srgbClr val="0D0D0D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spcAft>
          <a:spcPts val="432"/>
        </a:spcAft>
        <a:buClr>
          <a:schemeClr val="accent4"/>
        </a:buClr>
        <a:buFont typeface="Arial" pitchFamily="34" charset="0"/>
        <a:buChar char="•"/>
        <a:defRPr sz="1800" kern="1200">
          <a:solidFill>
            <a:srgbClr val="0D0D0D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spcAft>
          <a:spcPts val="432"/>
        </a:spcAft>
        <a:buClr>
          <a:schemeClr val="accent5"/>
        </a:buClr>
        <a:buFont typeface="Arial" pitchFamily="34" charset="0"/>
        <a:buChar char="•"/>
        <a:defRPr sz="1800" kern="1200" baseline="0">
          <a:solidFill>
            <a:srgbClr val="0D0D0D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logicalservice.eu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-zs.si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geoera.e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67" y="1849740"/>
            <a:ext cx="9448871" cy="1370538"/>
          </a:xfrm>
        </p:spPr>
        <p:txBody>
          <a:bodyPr/>
          <a:lstStyle/>
          <a:p>
            <a:r>
              <a:rPr lang="en-GB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Monitoring, evaluation and impact assessment of the EU funded programme</a:t>
            </a:r>
            <a:r>
              <a:rPr lang="sl-SI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GeoERA</a:t>
            </a:r>
            <a:endParaRPr lang="en-GB" sz="4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32867" y="4454013"/>
            <a:ext cx="9448871" cy="190504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/>
              <a:t>Barbara Simić and Jasna Šinigoj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/>
              <a:t>Geological Survey of Slovenia</a:t>
            </a:r>
          </a:p>
          <a:p>
            <a:r>
              <a:rPr lang="en-GB" sz="2200" dirty="0"/>
              <a:t>5th Western Balkan Network of Evaluators (WBEN) Conference, Ljubljana, 29. – 30. 9. 2023</a:t>
            </a:r>
          </a:p>
        </p:txBody>
      </p:sp>
    </p:spTree>
    <p:extLst>
      <p:ext uri="{BB962C8B-B14F-4D97-AF65-F5344CB8AC3E}">
        <p14:creationId xmlns:p14="http://schemas.microsoft.com/office/powerpoint/2010/main" val="578879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87174"/>
            <a:ext cx="10124444" cy="594626"/>
          </a:xfrm>
        </p:spPr>
        <p:txBody>
          <a:bodyPr/>
          <a:lstStyle/>
          <a:p>
            <a:r>
              <a:rPr lang="en-GB" sz="3200" b="1" dirty="0"/>
              <a:t>GeoERA monitoring and evaluation</a:t>
            </a:r>
            <a:r>
              <a:rPr lang="sl-SI" sz="3200" b="1" dirty="0"/>
              <a:t> </a:t>
            </a:r>
            <a:r>
              <a:rPr lang="en-GB" sz="3200" b="1" dirty="0"/>
              <a:t>framework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1"/>
            <a:ext cx="10972800" cy="42497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CB9473-128D-E3FC-C657-7D8C8BD5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17402"/>
              </p:ext>
            </p:extLst>
          </p:nvPr>
        </p:nvGraphicFramePr>
        <p:xfrm>
          <a:off x="370609" y="920563"/>
          <a:ext cx="6472257" cy="5473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873">
                  <a:extLst>
                    <a:ext uri="{9D8B030D-6E8A-4147-A177-3AD203B41FA5}">
                      <a16:colId xmlns:a16="http://schemas.microsoft.com/office/drawing/2014/main" val="844118761"/>
                    </a:ext>
                  </a:extLst>
                </a:gridCol>
                <a:gridCol w="2483427">
                  <a:extLst>
                    <a:ext uri="{9D8B030D-6E8A-4147-A177-3AD203B41FA5}">
                      <a16:colId xmlns:a16="http://schemas.microsoft.com/office/drawing/2014/main" val="3031069383"/>
                    </a:ext>
                  </a:extLst>
                </a:gridCol>
                <a:gridCol w="2166957">
                  <a:extLst>
                    <a:ext uri="{9D8B030D-6E8A-4147-A177-3AD203B41FA5}">
                      <a16:colId xmlns:a16="http://schemas.microsoft.com/office/drawing/2014/main" val="1164498481"/>
                    </a:ext>
                  </a:extLst>
                </a:gridCol>
              </a:tblGrid>
              <a:tr h="395789"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Level</a:t>
                      </a:r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Indicator type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08353"/>
                  </a:ext>
                </a:extLst>
              </a:tr>
              <a:tr h="1127760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ERA-NET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Overall objective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(long-term)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= ERA-NET specific 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IMPACT indicators</a:t>
                      </a:r>
                      <a:endParaRPr lang="en-GB" sz="1400" b="1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38939"/>
                  </a:ext>
                </a:extLst>
              </a:tr>
              <a:tr h="627905"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GeoERA programme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Specific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  <a:endParaRPr lang="en-GB" sz="20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RESULT indicators</a:t>
                      </a:r>
                      <a:endParaRPr lang="en-GB" sz="20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899619"/>
                  </a:ext>
                </a:extLst>
              </a:tr>
              <a:tr h="1883714">
                <a:tc v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Scientific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</a:p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4 THEMES</a:t>
                      </a:r>
                    </a:p>
                    <a:p>
                      <a:pPr algn="ctr"/>
                      <a:r>
                        <a:rPr lang="en-GB" sz="1600" dirty="0"/>
                        <a:t>Raw Materials</a:t>
                      </a:r>
                    </a:p>
                    <a:p>
                      <a:pPr algn="ctr"/>
                      <a:r>
                        <a:rPr lang="en-GB" sz="1600" dirty="0"/>
                        <a:t>Geo-Energy</a:t>
                      </a:r>
                    </a:p>
                    <a:p>
                      <a:pPr algn="ctr"/>
                      <a:r>
                        <a:rPr lang="en-GB" sz="1600" dirty="0"/>
                        <a:t>Groundwater</a:t>
                      </a:r>
                    </a:p>
                    <a:p>
                      <a:pPr algn="ctr"/>
                      <a:r>
                        <a:rPr lang="en-GB" sz="1600" dirty="0"/>
                        <a:t>Information platform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RESULT indicators</a:t>
                      </a:r>
                      <a:endParaRPr lang="en-GB" sz="18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589449"/>
                  </a:ext>
                </a:extLst>
              </a:tr>
              <a:tr h="645285"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15 PROJECTS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Project objectives </a:t>
                      </a:r>
                    </a:p>
                    <a:p>
                      <a:pPr algn="ctr"/>
                      <a:r>
                        <a:rPr lang="en-GB" sz="1600" dirty="0"/>
                        <a:t>(short-term)</a:t>
                      </a:r>
                      <a:endParaRPr lang="en-GB" sz="2000" dirty="0"/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Overall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Organisational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Scientific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OUTPUT indicators</a:t>
                      </a:r>
                      <a:endParaRPr lang="en-GB" sz="18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295516"/>
                  </a:ext>
                </a:extLst>
              </a:tr>
              <a:tr h="7441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/>
                        <a:t>DELIVERABLE indicators</a:t>
                      </a:r>
                      <a:endParaRPr lang="en-GB" sz="16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667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083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87174"/>
            <a:ext cx="10124444" cy="594626"/>
          </a:xfrm>
        </p:spPr>
        <p:txBody>
          <a:bodyPr/>
          <a:lstStyle/>
          <a:p>
            <a:r>
              <a:rPr lang="en-GB" sz="3200" b="1" dirty="0"/>
              <a:t>GeoERA monitoring and evaluation</a:t>
            </a:r>
            <a:r>
              <a:rPr lang="sl-SI" sz="3200" b="1" dirty="0"/>
              <a:t> </a:t>
            </a:r>
            <a:r>
              <a:rPr lang="en-GB" sz="3200" b="1" dirty="0"/>
              <a:t>framework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1"/>
            <a:ext cx="10972800" cy="42497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CB9473-128D-E3FC-C657-7D8C8BD5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058373"/>
              </p:ext>
            </p:extLst>
          </p:nvPr>
        </p:nvGraphicFramePr>
        <p:xfrm>
          <a:off x="370609" y="920563"/>
          <a:ext cx="10446327" cy="5473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873">
                  <a:extLst>
                    <a:ext uri="{9D8B030D-6E8A-4147-A177-3AD203B41FA5}">
                      <a16:colId xmlns:a16="http://schemas.microsoft.com/office/drawing/2014/main" val="844118761"/>
                    </a:ext>
                  </a:extLst>
                </a:gridCol>
                <a:gridCol w="2483427">
                  <a:extLst>
                    <a:ext uri="{9D8B030D-6E8A-4147-A177-3AD203B41FA5}">
                      <a16:colId xmlns:a16="http://schemas.microsoft.com/office/drawing/2014/main" val="3031069383"/>
                    </a:ext>
                  </a:extLst>
                </a:gridCol>
                <a:gridCol w="2166957">
                  <a:extLst>
                    <a:ext uri="{9D8B030D-6E8A-4147-A177-3AD203B41FA5}">
                      <a16:colId xmlns:a16="http://schemas.microsoft.com/office/drawing/2014/main" val="1164498481"/>
                    </a:ext>
                  </a:extLst>
                </a:gridCol>
                <a:gridCol w="3974070">
                  <a:extLst>
                    <a:ext uri="{9D8B030D-6E8A-4147-A177-3AD203B41FA5}">
                      <a16:colId xmlns:a16="http://schemas.microsoft.com/office/drawing/2014/main" val="3852108538"/>
                    </a:ext>
                  </a:extLst>
                </a:gridCol>
              </a:tblGrid>
              <a:tr h="395789"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Level</a:t>
                      </a:r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Indicator type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Monitoring level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08353"/>
                  </a:ext>
                </a:extLst>
              </a:tr>
              <a:tr h="1127760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ERA-NET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Overall objective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(long-term)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= ERA-NET specific 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IMPACT indicators</a:t>
                      </a:r>
                      <a:endParaRPr lang="en-GB" sz="1400" b="1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4 – GeoERA progress evaluation and impact assessment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noProof="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38939"/>
                  </a:ext>
                </a:extLst>
              </a:tr>
              <a:tr h="627905"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GeoERA programme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Specific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  <a:endParaRPr lang="en-GB" sz="20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RESULT indicators</a:t>
                      </a:r>
                      <a:endParaRPr lang="en-GB" sz="20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899619"/>
                  </a:ext>
                </a:extLst>
              </a:tr>
              <a:tr h="1883714">
                <a:tc v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Scientific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</a:p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4 THEMES</a:t>
                      </a:r>
                    </a:p>
                    <a:p>
                      <a:pPr algn="ctr"/>
                      <a:r>
                        <a:rPr lang="en-GB" sz="1600" dirty="0"/>
                        <a:t>Raw Materials</a:t>
                      </a:r>
                    </a:p>
                    <a:p>
                      <a:pPr algn="ctr"/>
                      <a:r>
                        <a:rPr lang="en-GB" sz="1600" dirty="0"/>
                        <a:t>Geo-Energy</a:t>
                      </a:r>
                    </a:p>
                    <a:p>
                      <a:pPr algn="ctr"/>
                      <a:r>
                        <a:rPr lang="en-GB" sz="1600" dirty="0"/>
                        <a:t>Groundwater</a:t>
                      </a:r>
                    </a:p>
                    <a:p>
                      <a:pPr algn="ctr"/>
                      <a:r>
                        <a:rPr lang="en-GB" sz="1600" dirty="0"/>
                        <a:t>Information platform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RESULT indicators</a:t>
                      </a:r>
                      <a:endParaRPr lang="en-GB" sz="18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3 – Review of the theme progress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589449"/>
                  </a:ext>
                </a:extLst>
              </a:tr>
              <a:tr h="645285"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15 PROJECTS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Project objectives </a:t>
                      </a:r>
                    </a:p>
                    <a:p>
                      <a:pPr algn="ctr"/>
                      <a:r>
                        <a:rPr lang="en-GB" sz="1600" dirty="0"/>
                        <a:t>(short-term)</a:t>
                      </a:r>
                      <a:endParaRPr lang="en-GB" sz="2000" dirty="0"/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Overall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Organisational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Scientific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OUTPUT indicators</a:t>
                      </a:r>
                      <a:endParaRPr lang="en-GB" sz="18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2 – Scientific review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295516"/>
                  </a:ext>
                </a:extLst>
              </a:tr>
              <a:tr h="74415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/>
                        <a:t>DELIVERABLE indicators</a:t>
                      </a:r>
                      <a:endParaRPr lang="en-GB" sz="16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1 – Monitoring of progress indicators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667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687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87174"/>
            <a:ext cx="10124444" cy="594626"/>
          </a:xfrm>
        </p:spPr>
        <p:txBody>
          <a:bodyPr/>
          <a:lstStyle/>
          <a:p>
            <a:r>
              <a:rPr lang="en-GB" sz="3200" b="1" dirty="0"/>
              <a:t>GeoERA monitoring and evaluation</a:t>
            </a:r>
            <a:r>
              <a:rPr lang="sl-SI" sz="3200" b="1" dirty="0"/>
              <a:t> </a:t>
            </a:r>
            <a:r>
              <a:rPr lang="en-GB" sz="3200" b="1" dirty="0"/>
              <a:t>framework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1"/>
            <a:ext cx="10972800" cy="42497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F5BC8A-EB12-B470-A2DB-F45679F51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605541"/>
              </p:ext>
            </p:extLst>
          </p:nvPr>
        </p:nvGraphicFramePr>
        <p:xfrm>
          <a:off x="370609" y="920563"/>
          <a:ext cx="10280072" cy="5369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018">
                  <a:extLst>
                    <a:ext uri="{9D8B030D-6E8A-4147-A177-3AD203B41FA5}">
                      <a16:colId xmlns:a16="http://schemas.microsoft.com/office/drawing/2014/main" val="3852108538"/>
                    </a:ext>
                  </a:extLst>
                </a:gridCol>
                <a:gridCol w="3210791">
                  <a:extLst>
                    <a:ext uri="{9D8B030D-6E8A-4147-A177-3AD203B41FA5}">
                      <a16:colId xmlns:a16="http://schemas.microsoft.com/office/drawing/2014/main" val="1167969009"/>
                    </a:ext>
                  </a:extLst>
                </a:gridCol>
                <a:gridCol w="1929245">
                  <a:extLst>
                    <a:ext uri="{9D8B030D-6E8A-4147-A177-3AD203B41FA5}">
                      <a16:colId xmlns:a16="http://schemas.microsoft.com/office/drawing/2014/main" val="2681190594"/>
                    </a:ext>
                  </a:extLst>
                </a:gridCol>
                <a:gridCol w="2570018">
                  <a:extLst>
                    <a:ext uri="{9D8B030D-6E8A-4147-A177-3AD203B41FA5}">
                      <a16:colId xmlns:a16="http://schemas.microsoft.com/office/drawing/2014/main" val="3839251225"/>
                    </a:ext>
                  </a:extLst>
                </a:gridCol>
              </a:tblGrid>
              <a:tr h="395789">
                <a:tc>
                  <a:txBody>
                    <a:bodyPr/>
                    <a:lstStyle/>
                    <a:p>
                      <a:r>
                        <a:rPr lang="sl-SI" sz="2000" noProof="0" dirty="0">
                          <a:solidFill>
                            <a:schemeClr val="tx1"/>
                          </a:solidFill>
                        </a:rPr>
                        <a:t>Monitoring </a:t>
                      </a:r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level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Aim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Evaluator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08353"/>
                  </a:ext>
                </a:extLst>
              </a:tr>
              <a:tr h="44833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4 – GeoERA progress evaluation and impact assessment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  <a:effectLst/>
                        </a:rPr>
                        <a:t>Final Impact evaluation and general recommendations</a:t>
                      </a:r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Stakeholders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Impact evaluator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Discussion with Stakeholders,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Desk-based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Questionnaires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Interviews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780989"/>
                  </a:ext>
                </a:extLst>
              </a:tr>
              <a:tr h="9806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3 – Review of the theme progress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  <a:effectLst/>
                        </a:rPr>
                        <a:t>Review of achieving theme Specific Research Topics.</a:t>
                      </a:r>
                      <a:endParaRPr lang="en-GB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Theme coordinators</a:t>
                      </a:r>
                      <a:endParaRPr lang="en-GB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Desk-based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589449"/>
                  </a:ext>
                </a:extLst>
              </a:tr>
              <a:tr h="64528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2 – Scientific review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  <a:effectLst/>
                        </a:rPr>
                        <a:t>Quality review of the deliverables and review of achieving scientific and professional goals</a:t>
                      </a:r>
                      <a:endParaRPr lang="en-GB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Scientific and </a:t>
                      </a:r>
                      <a:r>
                        <a:rPr lang="sl-SI" sz="20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DM </a:t>
                      </a:r>
                      <a:r>
                        <a:rPr lang="en-GB" sz="20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reviewers</a:t>
                      </a:r>
                      <a:endParaRPr lang="en-GB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Desk-based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295516"/>
                  </a:ext>
                </a:extLst>
              </a:tr>
              <a:tr h="744157">
                <a:tc>
                  <a:txBody>
                    <a:bodyPr/>
                    <a:lstStyle/>
                    <a:p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1 – Monitoring of progress indicators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  <a:effectLst/>
                        </a:rPr>
                        <a:t>Monitoring of the effectiveness of implementation with respect to finance, time and administration.</a:t>
                      </a:r>
                      <a:endParaRPr lang="en-GB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Monitoring team</a:t>
                      </a:r>
                      <a:endParaRPr lang="en-GB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Desk-based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667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641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84487"/>
            <a:ext cx="10124444" cy="594626"/>
          </a:xfrm>
        </p:spPr>
        <p:txBody>
          <a:bodyPr/>
          <a:lstStyle/>
          <a:p>
            <a:r>
              <a:rPr lang="en-GB" sz="3200" b="1" dirty="0"/>
              <a:t>Monitoring and evaluation results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508789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500"/>
              </a:lnSpc>
            </a:pPr>
            <a:endParaRPr lang="sl-SI" sz="2400" dirty="0"/>
          </a:p>
          <a:p>
            <a:pPr>
              <a:lnSpc>
                <a:spcPts val="2500"/>
              </a:lnSpc>
            </a:pPr>
            <a:r>
              <a:rPr lang="en-US" sz="2400" dirty="0"/>
              <a:t>Statistics:</a:t>
            </a:r>
          </a:p>
          <a:p>
            <a:pPr>
              <a:lnSpc>
                <a:spcPts val="2500"/>
              </a:lnSpc>
            </a:pPr>
            <a:endParaRPr lang="en-US" sz="2400" dirty="0"/>
          </a:p>
          <a:p>
            <a:pPr marL="342900" indent="-3429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3</a:t>
            </a:r>
            <a:r>
              <a:rPr lang="en-US" sz="2400" dirty="0"/>
              <a:t> experts for implementation and monitoring of projects for</a:t>
            </a:r>
            <a:r>
              <a:rPr lang="sl-SI" sz="2400" dirty="0"/>
              <a:t>med</a:t>
            </a:r>
            <a:r>
              <a:rPr lang="en-US" sz="2400" dirty="0"/>
              <a:t> the GeoZS Monitoring team;</a:t>
            </a:r>
          </a:p>
          <a:p>
            <a:pPr marL="342900" indent="-3429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16</a:t>
            </a:r>
            <a:r>
              <a:rPr lang="en-US" sz="2400" dirty="0"/>
              <a:t> scientific reviewers from GeoZS; and </a:t>
            </a:r>
          </a:p>
          <a:p>
            <a:pPr marL="342900" indent="-3429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2</a:t>
            </a:r>
            <a:r>
              <a:rPr lang="en-US" sz="2400" dirty="0"/>
              <a:t> data management reviewers</a:t>
            </a:r>
            <a:r>
              <a:rPr lang="sl-SI" sz="2400" dirty="0"/>
              <a:t> </a:t>
            </a:r>
            <a:r>
              <a:rPr lang="en-GB" sz="2400" dirty="0"/>
              <a:t>from GeoZS;</a:t>
            </a:r>
          </a:p>
          <a:p>
            <a:pPr marL="342900" indent="-3429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4</a:t>
            </a:r>
            <a:r>
              <a:rPr lang="en-US" sz="2400" dirty="0"/>
              <a:t> </a:t>
            </a:r>
            <a:r>
              <a:rPr lang="sl-SI" sz="2400" dirty="0"/>
              <a:t>t</a:t>
            </a:r>
            <a:r>
              <a:rPr lang="en-US" sz="2400" dirty="0"/>
              <a:t>heme coordinators from GeoERA Secretariat; </a:t>
            </a:r>
          </a:p>
          <a:p>
            <a:pPr marL="342900" indent="-3429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24</a:t>
            </a:r>
            <a:r>
              <a:rPr lang="en-US" sz="2400" dirty="0"/>
              <a:t> stakeholders representing organizations from all over the world;</a:t>
            </a:r>
          </a:p>
          <a:p>
            <a:pPr marL="342900" indent="-34290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1</a:t>
            </a:r>
            <a:r>
              <a:rPr lang="en-US" sz="2400" dirty="0"/>
              <a:t> Impact evaluator + </a:t>
            </a:r>
            <a:r>
              <a:rPr lang="en-US" sz="2400" b="1" dirty="0"/>
              <a:t>2</a:t>
            </a:r>
            <a:r>
              <a:rPr lang="en-US" sz="2400" dirty="0"/>
              <a:t> assisting evaluators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79624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84487"/>
            <a:ext cx="10124444" cy="594626"/>
          </a:xfrm>
        </p:spPr>
        <p:txBody>
          <a:bodyPr/>
          <a:lstStyle/>
          <a:p>
            <a:r>
              <a:rPr lang="en-GB" sz="3200" b="1" dirty="0"/>
              <a:t>Monitoring and evaluation results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49138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790F2085-B413-42A4-59BB-7C3A6B651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473514"/>
              </p:ext>
            </p:extLst>
          </p:nvPr>
        </p:nvGraphicFramePr>
        <p:xfrm>
          <a:off x="609600" y="1332729"/>
          <a:ext cx="1003069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1909">
                  <a:extLst>
                    <a:ext uri="{9D8B030D-6E8A-4147-A177-3AD203B41FA5}">
                      <a16:colId xmlns:a16="http://schemas.microsoft.com/office/drawing/2014/main" val="204738265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063689745"/>
                    </a:ext>
                  </a:extLst>
                </a:gridCol>
                <a:gridCol w="2182091">
                  <a:extLst>
                    <a:ext uri="{9D8B030D-6E8A-4147-A177-3AD203B41FA5}">
                      <a16:colId xmlns:a16="http://schemas.microsoft.com/office/drawing/2014/main" val="4150012950"/>
                    </a:ext>
                  </a:extLst>
                </a:gridCol>
                <a:gridCol w="2410692">
                  <a:extLst>
                    <a:ext uri="{9D8B030D-6E8A-4147-A177-3AD203B41FA5}">
                      <a16:colId xmlns:a16="http://schemas.microsoft.com/office/drawing/2014/main" val="1571783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Original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Reached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Percentage achieved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64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Number of deliverables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97 %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728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Number of </a:t>
                      </a:r>
                      <a:r>
                        <a:rPr lang="en-GB" noProof="0" dirty="0" err="1"/>
                        <a:t>PersonMonths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4.347,56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4.867,49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112 %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786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Total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30.577.952,82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30.464.361,47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99 %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534550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5B2976D8-5B30-C787-4C48-A027073095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810972"/>
              </p:ext>
            </p:extLst>
          </p:nvPr>
        </p:nvGraphicFramePr>
        <p:xfrm>
          <a:off x="609600" y="3649621"/>
          <a:ext cx="1003069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1909">
                  <a:extLst>
                    <a:ext uri="{9D8B030D-6E8A-4147-A177-3AD203B41FA5}">
                      <a16:colId xmlns:a16="http://schemas.microsoft.com/office/drawing/2014/main" val="2047382657"/>
                    </a:ext>
                  </a:extLst>
                </a:gridCol>
                <a:gridCol w="2140527">
                  <a:extLst>
                    <a:ext uri="{9D8B030D-6E8A-4147-A177-3AD203B41FA5}">
                      <a16:colId xmlns:a16="http://schemas.microsoft.com/office/drawing/2014/main" val="3063689745"/>
                    </a:ext>
                  </a:extLst>
                </a:gridCol>
                <a:gridCol w="2327564">
                  <a:extLst>
                    <a:ext uri="{9D8B030D-6E8A-4147-A177-3AD203B41FA5}">
                      <a16:colId xmlns:a16="http://schemas.microsoft.com/office/drawing/2014/main" val="4150012950"/>
                    </a:ext>
                  </a:extLst>
                </a:gridCol>
                <a:gridCol w="2410692">
                  <a:extLst>
                    <a:ext uri="{9D8B030D-6E8A-4147-A177-3AD203B41FA5}">
                      <a16:colId xmlns:a16="http://schemas.microsoft.com/office/drawing/2014/main" val="1571783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Number of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Number of GSOs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Number of countries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64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Geo-energy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728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Groundwater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786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Raw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534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Information Platform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344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GeoERA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990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839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84487"/>
            <a:ext cx="10124444" cy="594626"/>
          </a:xfrm>
        </p:spPr>
        <p:txBody>
          <a:bodyPr/>
          <a:lstStyle/>
          <a:p>
            <a:r>
              <a:rPr lang="en-GB" sz="3200" b="1" dirty="0"/>
              <a:t>Monitoring and evaluation results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508789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EDD18E-3C14-CDDC-A657-27A3F2B48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299406"/>
              </p:ext>
            </p:extLst>
          </p:nvPr>
        </p:nvGraphicFramePr>
        <p:xfrm>
          <a:off x="820882" y="1413164"/>
          <a:ext cx="9767453" cy="4000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9451">
                  <a:extLst>
                    <a:ext uri="{9D8B030D-6E8A-4147-A177-3AD203B41FA5}">
                      <a16:colId xmlns:a16="http://schemas.microsoft.com/office/drawing/2014/main" val="2893923528"/>
                    </a:ext>
                  </a:extLst>
                </a:gridCol>
                <a:gridCol w="1630400">
                  <a:extLst>
                    <a:ext uri="{9D8B030D-6E8A-4147-A177-3AD203B41FA5}">
                      <a16:colId xmlns:a16="http://schemas.microsoft.com/office/drawing/2014/main" val="3864193380"/>
                    </a:ext>
                  </a:extLst>
                </a:gridCol>
                <a:gridCol w="7327602">
                  <a:extLst>
                    <a:ext uri="{9D8B030D-6E8A-4147-A177-3AD203B41FA5}">
                      <a16:colId xmlns:a16="http://schemas.microsoft.com/office/drawing/2014/main" val="1044903047"/>
                    </a:ext>
                  </a:extLst>
                </a:gridCol>
              </a:tblGrid>
              <a:tr h="363682">
                <a:tc>
                  <a:txBody>
                    <a:bodyPr/>
                    <a:lstStyle/>
                    <a:p>
                      <a:pPr algn="just"/>
                      <a:r>
                        <a:rPr lang="en-US" sz="1800">
                          <a:effectLst/>
                        </a:rPr>
                        <a:t>Scale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>
                          <a:effectLst/>
                        </a:rPr>
                        <a:t>Rank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>
                          <a:effectLst/>
                        </a:rPr>
                        <a:t>Description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2338144"/>
                  </a:ext>
                </a:extLst>
              </a:tr>
              <a:tr h="727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5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>
                          <a:effectLst/>
                        </a:rPr>
                        <a:t>Overachiever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noProof="0" dirty="0">
                          <a:effectLst/>
                        </a:rPr>
                        <a:t>The project has achieved all objectives and goals and has even exceeded expectations = exceeded expectations</a:t>
                      </a:r>
                      <a:endParaRPr lang="en-GB" sz="2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6920790"/>
                  </a:ext>
                </a:extLst>
              </a:tr>
              <a:tr h="727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4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>
                          <a:effectLst/>
                        </a:rPr>
                        <a:t>Excellent progress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noProof="0" dirty="0">
                          <a:effectLst/>
                        </a:rPr>
                        <a:t>The project has fully achieved its objectives and goals = as expected</a:t>
                      </a:r>
                      <a:endParaRPr lang="en-GB" sz="2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1334559"/>
                  </a:ext>
                </a:extLst>
              </a:tr>
              <a:tr h="727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>
                          <a:effectLst/>
                        </a:rPr>
                        <a:t>Good progress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noProof="0" dirty="0">
                          <a:effectLst/>
                        </a:rPr>
                        <a:t>The project has achieved most of its objectives and goals with relatively minor deviations = minor recommendations</a:t>
                      </a:r>
                      <a:endParaRPr lang="en-GB" sz="2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9204999"/>
                  </a:ext>
                </a:extLst>
              </a:tr>
              <a:tr h="727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2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>
                          <a:effectLst/>
                        </a:rPr>
                        <a:t>Acceptable progress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noProof="0" dirty="0">
                          <a:effectLst/>
                        </a:rPr>
                        <a:t>The project has achieved some of its objectives = below expectations</a:t>
                      </a:r>
                      <a:endParaRPr lang="en-GB" sz="2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4701301"/>
                  </a:ext>
                </a:extLst>
              </a:tr>
              <a:tr h="7273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1</a:t>
                      </a:r>
                      <a:endParaRPr lang="en-GB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>
                          <a:effectLst/>
                        </a:rPr>
                        <a:t>Unsatisfactory progress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noProof="0" dirty="0">
                          <a:effectLst/>
                        </a:rPr>
                        <a:t>The project has failed to achieve critical objectives = expectations not met</a:t>
                      </a:r>
                      <a:endParaRPr lang="en-GB" sz="2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1313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503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84487"/>
            <a:ext cx="10124444" cy="594626"/>
          </a:xfrm>
        </p:spPr>
        <p:txBody>
          <a:bodyPr/>
          <a:lstStyle/>
          <a:p>
            <a:r>
              <a:rPr lang="en-GB" sz="3200" b="1" dirty="0"/>
              <a:t>Monitoring and evaluation results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49138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78E75F7-D00D-18BF-3284-0E0B2EFD5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33226"/>
              </p:ext>
            </p:extLst>
          </p:nvPr>
        </p:nvGraphicFramePr>
        <p:xfrm>
          <a:off x="656476" y="2003598"/>
          <a:ext cx="10030692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791">
                  <a:extLst>
                    <a:ext uri="{9D8B030D-6E8A-4147-A177-3AD203B41FA5}">
                      <a16:colId xmlns:a16="http://schemas.microsoft.com/office/drawing/2014/main" val="1135806179"/>
                    </a:ext>
                  </a:extLst>
                </a:gridCol>
                <a:gridCol w="1267691">
                  <a:extLst>
                    <a:ext uri="{9D8B030D-6E8A-4147-A177-3AD203B41FA5}">
                      <a16:colId xmlns:a16="http://schemas.microsoft.com/office/drawing/2014/main" val="3939036160"/>
                    </a:ext>
                  </a:extLst>
                </a:gridCol>
                <a:gridCol w="1236518">
                  <a:extLst>
                    <a:ext uri="{9D8B030D-6E8A-4147-A177-3AD203B41FA5}">
                      <a16:colId xmlns:a16="http://schemas.microsoft.com/office/drawing/2014/main" val="1367235872"/>
                    </a:ext>
                  </a:extLst>
                </a:gridCol>
                <a:gridCol w="1215736">
                  <a:extLst>
                    <a:ext uri="{9D8B030D-6E8A-4147-A177-3AD203B41FA5}">
                      <a16:colId xmlns:a16="http://schemas.microsoft.com/office/drawing/2014/main" val="433294600"/>
                    </a:ext>
                  </a:extLst>
                </a:gridCol>
                <a:gridCol w="1350819">
                  <a:extLst>
                    <a:ext uri="{9D8B030D-6E8A-4147-A177-3AD203B41FA5}">
                      <a16:colId xmlns:a16="http://schemas.microsoft.com/office/drawing/2014/main" val="1524491394"/>
                    </a:ext>
                  </a:extLst>
                </a:gridCol>
                <a:gridCol w="1309254">
                  <a:extLst>
                    <a:ext uri="{9D8B030D-6E8A-4147-A177-3AD203B41FA5}">
                      <a16:colId xmlns:a16="http://schemas.microsoft.com/office/drawing/2014/main" val="1646915676"/>
                    </a:ext>
                  </a:extLst>
                </a:gridCol>
                <a:gridCol w="1963883">
                  <a:extLst>
                    <a:ext uri="{9D8B030D-6E8A-4147-A177-3AD203B41FA5}">
                      <a16:colId xmlns:a16="http://schemas.microsoft.com/office/drawing/2014/main" val="41082653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  <a:p>
                      <a:pPr algn="ctr"/>
                      <a:r>
                        <a:rPr lang="en-GB" noProof="0" dirty="0"/>
                        <a:t>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 </a:t>
                      </a:r>
                    </a:p>
                    <a:p>
                      <a:pPr algn="ctr"/>
                      <a:r>
                        <a:rPr lang="en-GB" noProof="0" dirty="0"/>
                        <a:t>Scientific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</a:t>
                      </a:r>
                    </a:p>
                    <a:p>
                      <a:pPr algn="ctr"/>
                      <a:r>
                        <a:rPr lang="en-GB" noProof="0" dirty="0"/>
                        <a:t>Theme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</a:t>
                      </a:r>
                    </a:p>
                    <a:p>
                      <a:pPr algn="ctr"/>
                      <a:r>
                        <a:rPr lang="en-GB" noProof="0" dirty="0"/>
                        <a:t>GeoERA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Average evaluation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Communication &amp; Dissemination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972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Geo-energy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836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Groundwater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707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Raw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86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Information Platform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217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4,4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750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063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1145" y="381000"/>
            <a:ext cx="10128456" cy="594360"/>
          </a:xfrm>
        </p:spPr>
        <p:txBody>
          <a:bodyPr anchor="b">
            <a:normAutofit/>
          </a:bodyPr>
          <a:lstStyle/>
          <a:p>
            <a:r>
              <a:rPr lang="en-GB" sz="3200" b="1" dirty="0"/>
              <a:t>Monitoring and evaluation results</a:t>
            </a:r>
            <a:endParaRPr lang="en-GB" sz="320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409194B-9512-8DFE-2783-EE28DA0DF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1144" y="5940779"/>
            <a:ext cx="10128457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49138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93DD45-2A67-8E1B-9EB6-D20C1AA02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763477"/>
              </p:ext>
            </p:extLst>
          </p:nvPr>
        </p:nvGraphicFramePr>
        <p:xfrm>
          <a:off x="609600" y="975360"/>
          <a:ext cx="10160002" cy="5694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729">
                  <a:extLst>
                    <a:ext uri="{9D8B030D-6E8A-4147-A177-3AD203B41FA5}">
                      <a16:colId xmlns:a16="http://schemas.microsoft.com/office/drawing/2014/main" val="1158816954"/>
                    </a:ext>
                  </a:extLst>
                </a:gridCol>
                <a:gridCol w="2543789">
                  <a:extLst>
                    <a:ext uri="{9D8B030D-6E8A-4147-A177-3AD203B41FA5}">
                      <a16:colId xmlns:a16="http://schemas.microsoft.com/office/drawing/2014/main" val="261413083"/>
                    </a:ext>
                  </a:extLst>
                </a:gridCol>
                <a:gridCol w="1236518">
                  <a:extLst>
                    <a:ext uri="{9D8B030D-6E8A-4147-A177-3AD203B41FA5}">
                      <a16:colId xmlns:a16="http://schemas.microsoft.com/office/drawing/2014/main" val="2141304983"/>
                    </a:ext>
                  </a:extLst>
                </a:gridCol>
                <a:gridCol w="4638966">
                  <a:extLst>
                    <a:ext uri="{9D8B030D-6E8A-4147-A177-3AD203B41FA5}">
                      <a16:colId xmlns:a16="http://schemas.microsoft.com/office/drawing/2014/main" val="2635150214"/>
                    </a:ext>
                  </a:extLst>
                </a:gridCol>
              </a:tblGrid>
              <a:tr h="816730"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Tools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 CDE Key Performance indicators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results in 5 years</a:t>
                      </a:r>
                    </a:p>
                  </a:txBody>
                  <a:tcPr marL="43183" marR="43183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Achievements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extLst>
                  <a:ext uri="{0D108BD9-81ED-4DB2-BD59-A6C34878D82A}">
                    <a16:rowId xmlns:a16="http://schemas.microsoft.com/office/drawing/2014/main" val="3380820144"/>
                  </a:ext>
                </a:extLst>
              </a:tr>
              <a:tr h="259037"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Website 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No of unique visitors 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effectLst/>
                        </a:rPr>
                        <a:t>1500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noProof="0" dirty="0">
                          <a:effectLst/>
                        </a:rPr>
                        <a:t>73.904</a:t>
                      </a:r>
                      <a:r>
                        <a:rPr lang="en-GB" sz="1800" noProof="0" dirty="0">
                          <a:effectLst/>
                        </a:rPr>
                        <a:t> visitors, 253 blog published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extLst>
                  <a:ext uri="{0D108BD9-81ED-4DB2-BD59-A6C34878D82A}">
                    <a16:rowId xmlns:a16="http://schemas.microsoft.com/office/drawing/2014/main" val="2714180754"/>
                  </a:ext>
                </a:extLst>
              </a:tr>
              <a:tr h="1036146"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Social Media </a:t>
                      </a:r>
                      <a:r>
                        <a:rPr lang="en-GB" sz="1800" b="0" noProof="0" dirty="0">
                          <a:effectLst/>
                        </a:rPr>
                        <a:t>(LinkedIn, Facebook &amp; Twitter)</a:t>
                      </a:r>
                      <a:endParaRPr lang="en-GB" sz="1800" b="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Number of Followers,</a:t>
                      </a:r>
                    </a:p>
                    <a:p>
                      <a:pPr algn="l"/>
                      <a:r>
                        <a:rPr lang="en-GB" sz="1800" noProof="0" dirty="0">
                          <a:effectLst/>
                        </a:rPr>
                        <a:t>Number of Tweets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effectLst/>
                        </a:rPr>
                        <a:t>1250</a:t>
                      </a:r>
                    </a:p>
                    <a:p>
                      <a:pPr algn="ctr"/>
                      <a:r>
                        <a:rPr lang="en-GB" sz="1800" noProof="0" dirty="0">
                          <a:effectLst/>
                        </a:rPr>
                        <a:t>250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Twitter: </a:t>
                      </a:r>
                      <a:r>
                        <a:rPr lang="en-GB" sz="1800" b="1" noProof="0" dirty="0">
                          <a:effectLst/>
                        </a:rPr>
                        <a:t>5.140</a:t>
                      </a:r>
                      <a:r>
                        <a:rPr lang="en-GB" sz="1800" noProof="0" dirty="0">
                          <a:effectLst/>
                        </a:rPr>
                        <a:t> tweets, </a:t>
                      </a:r>
                      <a:r>
                        <a:rPr lang="en-GB" sz="1800" b="1" noProof="0" dirty="0">
                          <a:effectLst/>
                        </a:rPr>
                        <a:t>2.157</a:t>
                      </a:r>
                      <a:r>
                        <a:rPr lang="en-GB" sz="1800" noProof="0" dirty="0">
                          <a:effectLst/>
                        </a:rPr>
                        <a:t> followers</a:t>
                      </a:r>
                    </a:p>
                    <a:p>
                      <a:pPr algn="l"/>
                      <a:r>
                        <a:rPr lang="en-GB" sz="1800" noProof="0" dirty="0">
                          <a:effectLst/>
                        </a:rPr>
                        <a:t>LinkedIn: </a:t>
                      </a:r>
                      <a:r>
                        <a:rPr lang="en-GB" sz="1800" b="1" noProof="0" dirty="0">
                          <a:effectLst/>
                        </a:rPr>
                        <a:t>984</a:t>
                      </a:r>
                      <a:r>
                        <a:rPr lang="en-GB" sz="1800" noProof="0" dirty="0">
                          <a:effectLst/>
                        </a:rPr>
                        <a:t> posts, </a:t>
                      </a:r>
                      <a:r>
                        <a:rPr lang="en-GB" sz="1800" b="1" noProof="0" dirty="0">
                          <a:effectLst/>
                        </a:rPr>
                        <a:t>1.550</a:t>
                      </a:r>
                      <a:r>
                        <a:rPr lang="en-GB" sz="1800" noProof="0" dirty="0">
                          <a:effectLst/>
                        </a:rPr>
                        <a:t> followers</a:t>
                      </a:r>
                    </a:p>
                    <a:p>
                      <a:pPr algn="l"/>
                      <a:r>
                        <a:rPr lang="en-GB" sz="1800" noProof="0" dirty="0">
                          <a:effectLst/>
                        </a:rPr>
                        <a:t>Facebook: </a:t>
                      </a:r>
                      <a:r>
                        <a:rPr lang="en-GB" sz="1800" b="1" noProof="0" dirty="0">
                          <a:effectLst/>
                        </a:rPr>
                        <a:t>1.170</a:t>
                      </a:r>
                      <a:r>
                        <a:rPr lang="en-GB" sz="1800" noProof="0" dirty="0">
                          <a:effectLst/>
                        </a:rPr>
                        <a:t> posts, </a:t>
                      </a:r>
                      <a:r>
                        <a:rPr lang="en-GB" sz="1800" b="1" noProof="0" dirty="0">
                          <a:effectLst/>
                        </a:rPr>
                        <a:t>1.220</a:t>
                      </a:r>
                      <a:r>
                        <a:rPr lang="en-GB" sz="1800" noProof="0" dirty="0">
                          <a:effectLst/>
                        </a:rPr>
                        <a:t> followers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extLst>
                  <a:ext uri="{0D108BD9-81ED-4DB2-BD59-A6C34878D82A}">
                    <a16:rowId xmlns:a16="http://schemas.microsoft.com/office/drawing/2014/main" val="3822421917"/>
                  </a:ext>
                </a:extLst>
              </a:tr>
              <a:tr h="327458"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Brochures 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No of copies distributed 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effectLst/>
                        </a:rPr>
                        <a:t>5000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Total </a:t>
                      </a:r>
                      <a:r>
                        <a:rPr lang="en-GB" sz="1800" b="1" noProof="0" dirty="0">
                          <a:effectLst/>
                        </a:rPr>
                        <a:t>7</a:t>
                      </a:r>
                      <a:r>
                        <a:rPr lang="en-GB" sz="1800" noProof="0" dirty="0">
                          <a:effectLst/>
                        </a:rPr>
                        <a:t> leaflets / </a:t>
                      </a:r>
                      <a:r>
                        <a:rPr lang="en-GB" sz="1800" b="1" noProof="0" dirty="0">
                          <a:effectLst/>
                        </a:rPr>
                        <a:t>3350</a:t>
                      </a:r>
                      <a:r>
                        <a:rPr lang="en-GB" sz="1800" noProof="0" dirty="0">
                          <a:effectLst/>
                        </a:rPr>
                        <a:t> distributed</a:t>
                      </a:r>
                    </a:p>
                  </a:txBody>
                  <a:tcPr marL="43183" marR="43183" marT="0" marB="0" anchor="ctr"/>
                </a:tc>
                <a:extLst>
                  <a:ext uri="{0D108BD9-81ED-4DB2-BD59-A6C34878D82A}">
                    <a16:rowId xmlns:a16="http://schemas.microsoft.com/office/drawing/2014/main" val="4281937135"/>
                  </a:ext>
                </a:extLst>
              </a:tr>
              <a:tr h="275053"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Video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Number of views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effectLst/>
                        </a:rPr>
                        <a:t>500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noProof="0" dirty="0">
                          <a:effectLst/>
                        </a:rPr>
                        <a:t>25</a:t>
                      </a:r>
                      <a:r>
                        <a:rPr lang="en-GB" sz="1800" noProof="0" dirty="0">
                          <a:effectLst/>
                        </a:rPr>
                        <a:t> videos / </a:t>
                      </a:r>
                      <a:r>
                        <a:rPr lang="en-GB" sz="1800" b="1" noProof="0" dirty="0">
                          <a:effectLst/>
                        </a:rPr>
                        <a:t>12.429</a:t>
                      </a:r>
                      <a:r>
                        <a:rPr lang="en-GB" sz="1800" noProof="0" dirty="0">
                          <a:effectLst/>
                        </a:rPr>
                        <a:t> views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extLst>
                  <a:ext uri="{0D108BD9-81ED-4DB2-BD59-A6C34878D82A}">
                    <a16:rowId xmlns:a16="http://schemas.microsoft.com/office/drawing/2014/main" val="3446260520"/>
                  </a:ext>
                </a:extLst>
              </a:tr>
              <a:tr h="777110"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Conferences /</a:t>
                      </a:r>
                    </a:p>
                    <a:p>
                      <a:pPr algn="l"/>
                      <a:r>
                        <a:rPr lang="en-GB" sz="1800" noProof="0" dirty="0">
                          <a:effectLst/>
                        </a:rPr>
                        <a:t>events 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Number of Conferences/events attended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effectLst/>
                        </a:rPr>
                        <a:t>20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noProof="0" dirty="0">
                          <a:effectLst/>
                        </a:rPr>
                        <a:t>43</a:t>
                      </a:r>
                      <a:r>
                        <a:rPr lang="en-GB" sz="1800" noProof="0" dirty="0">
                          <a:effectLst/>
                        </a:rPr>
                        <a:t> congresses &amp; </a:t>
                      </a:r>
                      <a:r>
                        <a:rPr lang="en-GB" sz="1800" b="1" noProof="0" dirty="0">
                          <a:effectLst/>
                        </a:rPr>
                        <a:t>109</a:t>
                      </a:r>
                      <a:r>
                        <a:rPr lang="en-GB" sz="1800" noProof="0" dirty="0">
                          <a:effectLst/>
                        </a:rPr>
                        <a:t> activities (oral presentations, posters, abstract, article)</a:t>
                      </a:r>
                    </a:p>
                    <a:p>
                      <a:pPr algn="l"/>
                      <a:r>
                        <a:rPr lang="en-GB" sz="1800" noProof="0" dirty="0">
                          <a:effectLst/>
                        </a:rPr>
                        <a:t>Webinar </a:t>
                      </a:r>
                      <a:r>
                        <a:rPr lang="en-GB" sz="1800" b="1" noProof="0" dirty="0">
                          <a:effectLst/>
                        </a:rPr>
                        <a:t>47, </a:t>
                      </a:r>
                      <a:r>
                        <a:rPr lang="en-GB" sz="1800" noProof="0" dirty="0">
                          <a:effectLst/>
                        </a:rPr>
                        <a:t>Workshop </a:t>
                      </a:r>
                      <a:r>
                        <a:rPr lang="en-GB" sz="1800" b="1" noProof="0" dirty="0">
                          <a:effectLst/>
                        </a:rPr>
                        <a:t>46, </a:t>
                      </a:r>
                      <a:r>
                        <a:rPr lang="en-GB" sz="1800" noProof="0" dirty="0">
                          <a:effectLst/>
                        </a:rPr>
                        <a:t>Seminar </a:t>
                      </a:r>
                      <a:r>
                        <a:rPr lang="en-GB" sz="1800" b="1" noProof="0" dirty="0">
                          <a:effectLst/>
                        </a:rPr>
                        <a:t>10</a:t>
                      </a:r>
                      <a:endParaRPr lang="en-GB" sz="1800" b="1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extLst>
                  <a:ext uri="{0D108BD9-81ED-4DB2-BD59-A6C34878D82A}">
                    <a16:rowId xmlns:a16="http://schemas.microsoft.com/office/drawing/2014/main" val="3211467543"/>
                  </a:ext>
                </a:extLst>
              </a:tr>
              <a:tr h="370034"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E-Newsletters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Number of online readers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effectLst/>
                        </a:rPr>
                        <a:t>1500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Total </a:t>
                      </a:r>
                      <a:r>
                        <a:rPr lang="en-GB" sz="1800" b="1" noProof="0" dirty="0">
                          <a:effectLst/>
                        </a:rPr>
                        <a:t>41</a:t>
                      </a:r>
                      <a:r>
                        <a:rPr lang="en-GB" sz="1800" noProof="0" dirty="0">
                          <a:effectLst/>
                        </a:rPr>
                        <a:t> Newsletters with </a:t>
                      </a:r>
                      <a:r>
                        <a:rPr lang="en-GB" sz="1800" b="1" noProof="0" dirty="0">
                          <a:effectLst/>
                        </a:rPr>
                        <a:t>1064</a:t>
                      </a:r>
                      <a:r>
                        <a:rPr lang="en-GB" sz="1800" noProof="0" dirty="0">
                          <a:effectLst/>
                        </a:rPr>
                        <a:t> subscribers</a:t>
                      </a:r>
                    </a:p>
                  </a:txBody>
                  <a:tcPr marL="43183" marR="43183" marT="0" marB="0" anchor="ctr"/>
                </a:tc>
                <a:extLst>
                  <a:ext uri="{0D108BD9-81ED-4DB2-BD59-A6C34878D82A}">
                    <a16:rowId xmlns:a16="http://schemas.microsoft.com/office/drawing/2014/main" val="2312077957"/>
                  </a:ext>
                </a:extLst>
              </a:tr>
              <a:tr h="881102"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Articles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Number of articles published 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effectLst/>
                        </a:rPr>
                        <a:t>50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Scientific Publications </a:t>
                      </a:r>
                      <a:r>
                        <a:rPr lang="en-GB" sz="1800" b="1" noProof="0" dirty="0">
                          <a:effectLst/>
                        </a:rPr>
                        <a:t>100 (&gt;50 Peer reviewed); </a:t>
                      </a:r>
                      <a:r>
                        <a:rPr lang="en-GB" sz="1800" noProof="0" dirty="0">
                          <a:effectLst/>
                        </a:rPr>
                        <a:t>Non-Scientific Publications </a:t>
                      </a:r>
                      <a:r>
                        <a:rPr lang="en-GB" sz="1800" b="1" noProof="0" dirty="0">
                          <a:effectLst/>
                        </a:rPr>
                        <a:t>16, </a:t>
                      </a:r>
                      <a:r>
                        <a:rPr lang="en-GB" sz="1800" noProof="0" dirty="0">
                          <a:effectLst/>
                        </a:rPr>
                        <a:t>Abstracts </a:t>
                      </a:r>
                      <a:r>
                        <a:rPr lang="en-GB" sz="1800" b="1" noProof="0" dirty="0">
                          <a:effectLst/>
                        </a:rPr>
                        <a:t>83, </a:t>
                      </a:r>
                      <a:r>
                        <a:rPr lang="en-GB" sz="1800" noProof="0" dirty="0">
                          <a:effectLst/>
                        </a:rPr>
                        <a:t>Posters </a:t>
                      </a:r>
                      <a:r>
                        <a:rPr lang="en-GB" sz="1800" b="1" noProof="0" dirty="0">
                          <a:effectLst/>
                        </a:rPr>
                        <a:t>33</a:t>
                      </a:r>
                      <a:endParaRPr lang="en-GB" sz="1800" b="1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extLst>
                  <a:ext uri="{0D108BD9-81ED-4DB2-BD59-A6C34878D82A}">
                    <a16:rowId xmlns:a16="http://schemas.microsoft.com/office/drawing/2014/main" val="1811856820"/>
                  </a:ext>
                </a:extLst>
              </a:tr>
              <a:tr h="777110"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Stakeholder workshops/</a:t>
                      </a:r>
                    </a:p>
                    <a:p>
                      <a:pPr algn="l"/>
                      <a:r>
                        <a:rPr lang="en-GB" sz="1800" noProof="0" dirty="0">
                          <a:effectLst/>
                        </a:rPr>
                        <a:t>info days 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>
                          <a:effectLst/>
                        </a:rPr>
                        <a:t>No of participants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effectLst/>
                        </a:rPr>
                        <a:t>500</a:t>
                      </a:r>
                      <a:endParaRPr lang="en-GB" sz="18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noProof="0" dirty="0">
                          <a:effectLst/>
                        </a:rPr>
                        <a:t>2530 </a:t>
                      </a:r>
                      <a:r>
                        <a:rPr lang="en-GB" sz="1800" b="0" noProof="0" dirty="0">
                          <a:effectLst/>
                        </a:rPr>
                        <a:t>participants</a:t>
                      </a:r>
                      <a:endParaRPr lang="en-GB" sz="1800" b="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83" marR="43183" marT="0" marB="0" anchor="ctr"/>
                </a:tc>
                <a:extLst>
                  <a:ext uri="{0D108BD9-81ED-4DB2-BD59-A6C34878D82A}">
                    <a16:rowId xmlns:a16="http://schemas.microsoft.com/office/drawing/2014/main" val="4168745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231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1145" y="381000"/>
            <a:ext cx="10128456" cy="594360"/>
          </a:xfrm>
        </p:spPr>
        <p:txBody>
          <a:bodyPr anchor="b">
            <a:normAutofit/>
          </a:bodyPr>
          <a:lstStyle/>
          <a:p>
            <a:r>
              <a:rPr lang="en-GB" sz="3200" b="1" dirty="0"/>
              <a:t>Impact assessment</a:t>
            </a:r>
            <a:endParaRPr lang="en-GB" sz="32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49138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627D6-CC64-4346-FB35-037345DC7FCC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508789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500"/>
              </a:lnSpc>
            </a:pPr>
            <a:endParaRPr lang="en-GB" sz="2400" dirty="0"/>
          </a:p>
          <a:p>
            <a:pPr marL="342900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Desk study </a:t>
            </a:r>
            <a:r>
              <a:rPr lang="en-GB" sz="2400" dirty="0"/>
              <a:t>of GeoERA programme and project documents (ex-ante)</a:t>
            </a:r>
          </a:p>
          <a:p>
            <a:pPr marL="342900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Synthesis </a:t>
            </a:r>
            <a:r>
              <a:rPr lang="en-GB" sz="2400" dirty="0"/>
              <a:t>and analysis of findings obtained with monitoring</a:t>
            </a:r>
          </a:p>
          <a:p>
            <a:pPr marL="342900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On-line </a:t>
            </a:r>
            <a:r>
              <a:rPr lang="en-GB" sz="2400" b="1" dirty="0"/>
              <a:t>questionnaires </a:t>
            </a:r>
            <a:r>
              <a:rPr lang="en-GB" sz="2400" dirty="0"/>
              <a:t>for assessment of impacts by 15 Project leads in December 2021</a:t>
            </a:r>
          </a:p>
          <a:p>
            <a:pPr marL="342900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Interviews with Stakeholders about preliminary impact assessment results. They:</a:t>
            </a:r>
          </a:p>
          <a:p>
            <a:pPr marL="800100" lvl="1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000" dirty="0"/>
              <a:t>Discussed the GeoERA impact evaluation plan and its instruments (at Kick-off meeting, July 2018)</a:t>
            </a:r>
          </a:p>
          <a:p>
            <a:pPr marL="800100" lvl="1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000" dirty="0"/>
              <a:t>Were invited to</a:t>
            </a:r>
            <a:r>
              <a:rPr lang="sl-SI" sz="2000" dirty="0"/>
              <a:t> </a:t>
            </a:r>
            <a:r>
              <a:rPr lang="en-GB" sz="2000" dirty="0"/>
              <a:t>fill out short questionnaire for assessment of GeoERA impacts and about broader contribution to ERA-NET and to Horizon 2020</a:t>
            </a:r>
            <a:r>
              <a:rPr lang="sl-SI" sz="2000" dirty="0"/>
              <a:t> </a:t>
            </a:r>
            <a:r>
              <a:rPr lang="en-GB" sz="2000" dirty="0"/>
              <a:t>(after the projects‘ end, January 2022)</a:t>
            </a:r>
          </a:p>
          <a:p>
            <a:pPr marL="342900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Overall evaluative findings are triangulated </a:t>
            </a:r>
            <a:r>
              <a:rPr lang="en-GB" sz="2400" dirty="0"/>
              <a:t>from different assessment sources in order to frame recommendations for GeoERA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95605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1145" y="381000"/>
            <a:ext cx="10128456" cy="594360"/>
          </a:xfrm>
        </p:spPr>
        <p:txBody>
          <a:bodyPr anchor="b">
            <a:normAutofit/>
          </a:bodyPr>
          <a:lstStyle/>
          <a:p>
            <a:r>
              <a:rPr lang="en-GB" sz="3200" b="1" dirty="0"/>
              <a:t>Impact assessment - </a:t>
            </a:r>
            <a:r>
              <a:rPr lang="en-GB" sz="3200" dirty="0" err="1"/>
              <a:t>GeoERA‘s</a:t>
            </a:r>
            <a:r>
              <a:rPr lang="en-GB" sz="3200" dirty="0"/>
              <a:t> wider social impacts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49138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627D6-CC64-4346-FB35-037345DC7FCC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508789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76E60BE-89C1-EBA7-1C42-BF8F2D0F8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640446"/>
              </p:ext>
            </p:extLst>
          </p:nvPr>
        </p:nvGraphicFramePr>
        <p:xfrm>
          <a:off x="641145" y="1280775"/>
          <a:ext cx="11105160" cy="3876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1208">
                  <a:extLst>
                    <a:ext uri="{9D8B030D-6E8A-4147-A177-3AD203B41FA5}">
                      <a16:colId xmlns:a16="http://schemas.microsoft.com/office/drawing/2014/main" val="117715902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772854618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1818955125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915626795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872367091"/>
                    </a:ext>
                  </a:extLst>
                </a:gridCol>
                <a:gridCol w="642359">
                  <a:extLst>
                    <a:ext uri="{9D8B030D-6E8A-4147-A177-3AD203B41FA5}">
                      <a16:colId xmlns:a16="http://schemas.microsoft.com/office/drawing/2014/main" val="3234619805"/>
                    </a:ext>
                  </a:extLst>
                </a:gridCol>
                <a:gridCol w="1503593">
                  <a:extLst>
                    <a:ext uri="{9D8B030D-6E8A-4147-A177-3AD203B41FA5}">
                      <a16:colId xmlns:a16="http://schemas.microsoft.com/office/drawing/2014/main" val="2606914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Geo-energy*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Groundwater*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Raw materials*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Info. platform*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noProof="0" dirty="0"/>
                        <a:t>GeoERA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44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Specific questions,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noProof="0" dirty="0"/>
                        <a:t>Exceptional**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357083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>
                          <a:solidFill>
                            <a:schemeClr val="bg1"/>
                          </a:solidFill>
                        </a:rPr>
                        <a:t>General questions – GeoERA contribution to: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40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- H2020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noProof="0" dirty="0"/>
                        <a:t>Very good**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916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- ERA-NET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Exceptional**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563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- Removing obstacles to internat. cooperation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Very good**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618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- Contribution to other European Impacts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Moderate**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6971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b="1" noProof="0" dirty="0"/>
                        <a:t>GeoERA European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noProof="0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noProof="0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noProof="0" dirty="0"/>
                        <a:t>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noProof="0" dirty="0"/>
                        <a:t>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noProof="0" dirty="0"/>
                        <a:t>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Very good**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7833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Very good**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Very good**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Very good**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Exceptional**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b="1" noProof="0" dirty="0"/>
                        <a:t>/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968434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5A16E7A-D330-F0E2-5700-270ED8A14F5C}"/>
              </a:ext>
            </a:extLst>
          </p:cNvPr>
          <p:cNvSpPr txBox="1">
            <a:spLocks/>
          </p:cNvSpPr>
          <p:nvPr/>
        </p:nvSpPr>
        <p:spPr>
          <a:xfrm>
            <a:off x="651908" y="5194725"/>
            <a:ext cx="10972800" cy="11739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*Scale: 0 – No impact; 1 – Negative impact; 2 – Weak impact; 3 – Moderate impact; 4 – Excellent impact; 5 – Outstanding impact, beyond expectations</a:t>
            </a:r>
          </a:p>
          <a:p>
            <a:r>
              <a:rPr lang="en-GB" sz="2000" dirty="0"/>
              <a:t>**Scale: Poor (from 2,0 to 2,5); Moderate (2,6 – 3,4); Very good (3,5-4,0); Exceptional (more than 4,0)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9048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Presentation 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ACCD4-7FDE-0504-0546-01A7F4A3253B}"/>
              </a:ext>
            </a:extLst>
          </p:cNvPr>
          <p:cNvSpPr txBox="1">
            <a:spLocks/>
          </p:cNvSpPr>
          <p:nvPr/>
        </p:nvSpPr>
        <p:spPr>
          <a:xfrm>
            <a:off x="632866" y="1417637"/>
            <a:ext cx="9433439" cy="47324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sl-SI" altLang="en-US" dirty="0">
              <a:ea typeface="ＭＳ Ｐゴシック" panose="020B0600070205080204" pitchFamily="34" charset="-128"/>
            </a:endParaRPr>
          </a:p>
          <a:p>
            <a:pPr marL="457200" indent="-457200" eaLnBrk="1" hangingPunct="1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ea typeface="ＭＳ Ｐゴシック" panose="020B0600070205080204" pitchFamily="34" charset="-128"/>
              </a:rPr>
              <a:t>Introducing GeoZS and GeoERA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ea typeface="ＭＳ Ｐゴシック" panose="020B0600070205080204" pitchFamily="34" charset="-128"/>
              </a:rPr>
              <a:t>Evaluation goals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GeoERA monitoring and evaluation framework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Monitoring and evaluation results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Impact assessment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Main findings</a:t>
            </a:r>
          </a:p>
          <a:p>
            <a:pPr marL="457200" indent="-457200" eaLnBrk="1" hangingPunct="1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GeoERA continues</a:t>
            </a:r>
          </a:p>
          <a:p>
            <a:pPr lvl="1" indent="-374400"/>
            <a:endParaRPr lang="sl-S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088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1145" y="381000"/>
            <a:ext cx="10128456" cy="594360"/>
          </a:xfrm>
        </p:spPr>
        <p:txBody>
          <a:bodyPr anchor="b">
            <a:normAutofit fontScale="90000"/>
          </a:bodyPr>
          <a:lstStyle/>
          <a:p>
            <a:r>
              <a:rPr lang="en-GB" sz="3200" b="1" dirty="0"/>
              <a:t>Impact assessment – </a:t>
            </a:r>
            <a:r>
              <a:rPr lang="en-GB" sz="3200" dirty="0"/>
              <a:t>Cross-Thematic Impact (innovative approach)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49138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627D6-CC64-4346-FB35-037345DC7FCC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508789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5A16E7A-D330-F0E2-5700-270ED8A14F5C}"/>
              </a:ext>
            </a:extLst>
          </p:cNvPr>
          <p:cNvSpPr txBox="1">
            <a:spLocks/>
          </p:cNvSpPr>
          <p:nvPr/>
        </p:nvSpPr>
        <p:spPr>
          <a:xfrm>
            <a:off x="775855" y="1332478"/>
            <a:ext cx="10972800" cy="117665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060"/>
                </a:solidFill>
              </a:rPr>
              <a:t>Cross-thematic assessment applies </a:t>
            </a:r>
            <a:r>
              <a:rPr lang="en-GB" sz="2400" dirty="0" err="1">
                <a:solidFill>
                  <a:srgbClr val="002060"/>
                </a:solidFill>
              </a:rPr>
              <a:t>matrical</a:t>
            </a:r>
            <a:r>
              <a:rPr lang="en-GB" sz="2400" dirty="0">
                <a:solidFill>
                  <a:srgbClr val="002060"/>
                </a:solidFill>
              </a:rPr>
              <a:t> approach (first employed by Luna Leopold, 1971, a geologist from US Geological Survey)  </a:t>
            </a:r>
          </a:p>
          <a:p>
            <a:pPr algn="ctr"/>
            <a:r>
              <a:rPr lang="en-GB" sz="2400" b="1" dirty="0">
                <a:solidFill>
                  <a:srgbClr val="002060"/>
                </a:solidFill>
              </a:rPr>
              <a:t>Intro to Bojan‘s presentation.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73F1B0-DC62-18B7-4F1A-09562CD80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382" y="2509130"/>
            <a:ext cx="8485043" cy="391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770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1145" y="381000"/>
            <a:ext cx="10128456" cy="594360"/>
          </a:xfrm>
        </p:spPr>
        <p:txBody>
          <a:bodyPr anchor="b">
            <a:normAutofit/>
          </a:bodyPr>
          <a:lstStyle/>
          <a:p>
            <a:r>
              <a:rPr lang="en-GB" sz="3200" b="1" dirty="0"/>
              <a:t>Main findings</a:t>
            </a:r>
            <a:endParaRPr lang="en-GB" sz="32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49138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627D6-CC64-4346-FB35-037345DC7FCC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52151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500"/>
              </a:lnSpc>
            </a:pPr>
            <a:r>
              <a:rPr lang="en-GB" sz="2400" b="1" dirty="0">
                <a:solidFill>
                  <a:srgbClr val="C00000"/>
                </a:solidFill>
              </a:rPr>
              <a:t>Overall goal: to integrate the GSO‘s information and knowledge on subsurface resources, to support their sustainable use in addressing Europe‘s grand challenges</a:t>
            </a:r>
          </a:p>
          <a:p>
            <a:pPr algn="ctr">
              <a:lnSpc>
                <a:spcPts val="2500"/>
              </a:lnSpc>
            </a:pPr>
            <a:endParaRPr lang="en-GB" sz="2400" b="1" dirty="0"/>
          </a:p>
          <a:p>
            <a:pPr marL="342900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Integration: </a:t>
            </a:r>
            <a:r>
              <a:rPr lang="en-GB" sz="2400" b="1" dirty="0">
                <a:solidFill>
                  <a:srgbClr val="3869B4"/>
                </a:solidFill>
              </a:rPr>
              <a:t>Fully achieved </a:t>
            </a:r>
            <a:r>
              <a:rPr lang="en-GB" sz="2400" dirty="0"/>
              <a:t>(cross-county networking, cross-cutting integration, cross-thematic integration)</a:t>
            </a:r>
          </a:p>
          <a:p>
            <a:pPr marL="342900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GSO‘s information and knowledge on subsurface resources: </a:t>
            </a:r>
            <a:r>
              <a:rPr lang="en-GB" sz="2400" b="1" dirty="0">
                <a:solidFill>
                  <a:srgbClr val="3869B4"/>
                </a:solidFill>
              </a:rPr>
              <a:t>Beyond expectations</a:t>
            </a:r>
          </a:p>
          <a:p>
            <a:pPr marL="342900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 Sustainability: </a:t>
            </a:r>
            <a:r>
              <a:rPr lang="en-GB" sz="2400" b="1" dirty="0">
                <a:solidFill>
                  <a:srgbClr val="3869B4"/>
                </a:solidFill>
              </a:rPr>
              <a:t>Very good </a:t>
            </a:r>
            <a:r>
              <a:rPr lang="en-GB" sz="2400" dirty="0"/>
              <a:t>(ability to achieve self-sustained P2P networks without EU funding)</a:t>
            </a:r>
          </a:p>
          <a:p>
            <a:pPr marL="342900" indent="-342900">
              <a:lnSpc>
                <a:spcPts val="2500"/>
              </a:lnSpc>
              <a:buClr>
                <a:srgbClr val="3869B4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addressing Europe‘s grand challenges: </a:t>
            </a:r>
            <a:r>
              <a:rPr lang="en-GB" sz="2400" b="1" dirty="0">
                <a:solidFill>
                  <a:srgbClr val="3869B4"/>
                </a:solidFill>
              </a:rPr>
              <a:t>Very good </a:t>
            </a:r>
            <a:r>
              <a:rPr lang="en-GB" sz="2400" dirty="0"/>
              <a:t>(contribution to EU Societal challenges)</a:t>
            </a:r>
          </a:p>
          <a:p>
            <a:endParaRPr lang="sl-SI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45600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1145" y="381000"/>
            <a:ext cx="10128456" cy="594360"/>
          </a:xfrm>
        </p:spPr>
        <p:txBody>
          <a:bodyPr anchor="b">
            <a:normAutofit/>
          </a:bodyPr>
          <a:lstStyle/>
          <a:p>
            <a:r>
              <a:rPr lang="en-GB" sz="3200" b="1" dirty="0"/>
              <a:t>GeoERA continues…</a:t>
            </a:r>
            <a:endParaRPr lang="en-GB" sz="32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49138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627D6-CC64-4346-FB35-037345DC7FCC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52151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  <a:p>
            <a:pPr algn="ctr"/>
            <a:endParaRPr lang="sl-SI" sz="2000" dirty="0"/>
          </a:p>
          <a:p>
            <a:pPr algn="ctr"/>
            <a:endParaRPr lang="sl-SI" sz="2400" b="1" dirty="0"/>
          </a:p>
          <a:p>
            <a:pPr algn="ctr"/>
            <a:endParaRPr lang="sl-SI" sz="2400" b="1" dirty="0"/>
          </a:p>
          <a:p>
            <a:pPr algn="ctr"/>
            <a:endParaRPr lang="en-GB" sz="2400" b="1" dirty="0"/>
          </a:p>
          <a:p>
            <a:pPr algn="ctr"/>
            <a:r>
              <a:rPr lang="en-GB" sz="2400" b="1" dirty="0" err="1"/>
              <a:t>GeoERA‘s</a:t>
            </a:r>
            <a:r>
              <a:rPr lang="en-GB" sz="2400" b="1" dirty="0"/>
              <a:t> goal continues in </a:t>
            </a:r>
            <a:r>
              <a:rPr lang="en-GB" sz="2400" b="1" dirty="0">
                <a:solidFill>
                  <a:srgbClr val="519D39"/>
                </a:solidFill>
              </a:rPr>
              <a:t>Geological Service for Europe project - GSEU</a:t>
            </a:r>
            <a:r>
              <a:rPr lang="en-GB" sz="2400" b="1" dirty="0"/>
              <a:t>; </a:t>
            </a:r>
          </a:p>
          <a:p>
            <a:pPr algn="ctr"/>
            <a:r>
              <a:rPr lang="en-GB" sz="2400" b="1" dirty="0"/>
              <a:t>Horizon Europe CSA programme</a:t>
            </a:r>
          </a:p>
          <a:p>
            <a:pPr algn="ctr"/>
            <a:endParaRPr lang="en-GB" sz="2000" dirty="0"/>
          </a:p>
          <a:p>
            <a:pPr algn="ctr"/>
            <a:r>
              <a:rPr lang="sl-SI" sz="2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www.geologicalservice.eu</a:t>
            </a:r>
            <a:r>
              <a:rPr lang="sl-SI" sz="2400" dirty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6" name="Picture 5" descr="A logo for a company&#10;&#10;Description automatically generated">
            <a:extLst>
              <a:ext uri="{FF2B5EF4-FFF2-40B4-BE49-F238E27FC236}">
                <a16:creationId xmlns:a16="http://schemas.microsoft.com/office/drawing/2014/main" id="{1796A709-1B7D-9CF7-26F2-2D5CBC582D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327" t="30174" r="18241" b="31922"/>
          <a:stretch/>
        </p:blipFill>
        <p:spPr>
          <a:xfrm>
            <a:off x="1036000" y="1460092"/>
            <a:ext cx="2806262" cy="977462"/>
          </a:xfrm>
          <a:prstGeom prst="rect">
            <a:avLst/>
          </a:prstGeom>
        </p:spPr>
      </p:pic>
      <p:pic>
        <p:nvPicPr>
          <p:cNvPr id="7" name="Picture 6" descr="Blue text on a white background&#10;&#10;Description automatically generated">
            <a:extLst>
              <a:ext uri="{FF2B5EF4-FFF2-40B4-BE49-F238E27FC236}">
                <a16:creationId xmlns:a16="http://schemas.microsoft.com/office/drawing/2014/main" id="{54130032-3E2B-7B53-006F-BB1A52E3DD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6000" y="5696712"/>
            <a:ext cx="3352800" cy="70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88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1145" y="381000"/>
            <a:ext cx="10128456" cy="594360"/>
          </a:xfrm>
        </p:spPr>
        <p:txBody>
          <a:bodyPr anchor="b">
            <a:normAutofit/>
          </a:bodyPr>
          <a:lstStyle/>
          <a:p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0"/>
            <a:ext cx="10972800" cy="491384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233C00-50E9-E541-7713-EED3F8D5518B}"/>
              </a:ext>
            </a:extLst>
          </p:cNvPr>
          <p:cNvSpPr txBox="1"/>
          <p:nvPr/>
        </p:nvSpPr>
        <p:spPr>
          <a:xfrm>
            <a:off x="609599" y="1347208"/>
            <a:ext cx="101600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pPr algn="ctr"/>
            <a:r>
              <a:rPr lang="en-GB" sz="2800" b="1" dirty="0"/>
              <a:t>Thank you for your attention!</a:t>
            </a:r>
          </a:p>
          <a:p>
            <a:pPr algn="ctr"/>
            <a:endParaRPr lang="en-GB" dirty="0"/>
          </a:p>
          <a:p>
            <a:pPr algn="ctr"/>
            <a:r>
              <a:rPr lang="en-GB" sz="2400" dirty="0"/>
              <a:t>Barbara Simić</a:t>
            </a:r>
          </a:p>
          <a:p>
            <a:pPr algn="ctr"/>
            <a:r>
              <a:rPr lang="en-GB" sz="2000" dirty="0"/>
              <a:t>Head of Project office</a:t>
            </a:r>
          </a:p>
          <a:p>
            <a:pPr algn="ctr"/>
            <a:r>
              <a:rPr lang="en-GB" sz="2000" dirty="0"/>
              <a:t>Geological Survey of Slovenia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www.geo-zs.si</a:t>
            </a:r>
            <a:endParaRPr lang="en-GB" sz="2000" dirty="0">
              <a:solidFill>
                <a:srgbClr val="0070C0"/>
              </a:solidFill>
            </a:endParaRPr>
          </a:p>
          <a:p>
            <a:pPr algn="ctr"/>
            <a:endParaRPr lang="en-GB" sz="2000" dirty="0">
              <a:solidFill>
                <a:srgbClr val="0070C0"/>
              </a:solidFill>
            </a:endParaRPr>
          </a:p>
          <a:p>
            <a:pPr algn="ctr"/>
            <a:r>
              <a:rPr lang="en-GB" sz="20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www.geoera.eu</a:t>
            </a:r>
            <a:r>
              <a:rPr lang="en-GB" sz="2000" dirty="0">
                <a:solidFill>
                  <a:srgbClr val="0070C0"/>
                </a:solidFill>
              </a:rPr>
              <a:t> </a:t>
            </a:r>
          </a:p>
          <a:p>
            <a:pPr algn="ctr"/>
            <a:endParaRPr lang="en-GB" dirty="0">
              <a:solidFill>
                <a:srgbClr val="0070C0"/>
              </a:solidFill>
            </a:endParaRPr>
          </a:p>
          <a:p>
            <a:endParaRPr lang="en-GB" dirty="0"/>
          </a:p>
          <a:p>
            <a:r>
              <a:rPr lang="en-GB" i="1" dirty="0"/>
              <a:t>Sources for this presentation: Monitoring team‘s internal tables; Impact evaluator‘s own calculations; GeoERA Deliverable D4.7; GeoERA Deliverable D4.5</a:t>
            </a:r>
          </a:p>
        </p:txBody>
      </p:sp>
    </p:spTree>
    <p:extLst>
      <p:ext uri="{BB962C8B-B14F-4D97-AF65-F5344CB8AC3E}">
        <p14:creationId xmlns:p14="http://schemas.microsoft.com/office/powerpoint/2010/main" val="2076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B135521-3C01-290E-6667-44D922587A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812307"/>
              </p:ext>
            </p:extLst>
          </p:nvPr>
        </p:nvGraphicFramePr>
        <p:xfrm>
          <a:off x="416558" y="3196246"/>
          <a:ext cx="6156307" cy="320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Geological Survey of Slovenia</a:t>
            </a:r>
          </a:p>
        </p:txBody>
      </p:sp>
      <p:sp>
        <p:nvSpPr>
          <p:cNvPr id="2" name="Označba mesta vsebine 2">
            <a:extLst>
              <a:ext uri="{FF2B5EF4-FFF2-40B4-BE49-F238E27FC236}">
                <a16:creationId xmlns:a16="http://schemas.microsoft.com/office/drawing/2014/main" id="{9E4702DC-6840-61A3-4232-4953BF3EEF3A}"/>
              </a:ext>
            </a:extLst>
          </p:cNvPr>
          <p:cNvSpPr txBox="1">
            <a:spLocks/>
          </p:cNvSpPr>
          <p:nvPr/>
        </p:nvSpPr>
        <p:spPr>
          <a:xfrm>
            <a:off x="632867" y="1417638"/>
            <a:ext cx="7110036" cy="2940195"/>
          </a:xfrm>
          <a:prstGeom prst="rect">
            <a:avLst/>
          </a:prstGeom>
          <a:ln w="31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defTabSz="342900">
              <a:spcAft>
                <a:spcPts val="900"/>
              </a:spcAft>
              <a:buClr>
                <a:srgbClr val="008000"/>
              </a:buClr>
              <a:defRPr/>
            </a:pPr>
            <a:r>
              <a:rPr lang="en-GB" dirty="0">
                <a:solidFill>
                  <a:prstClr val="black"/>
                </a:solidFill>
                <a:latin typeface="Calibri"/>
              </a:rPr>
              <a:t>Legal status: </a:t>
            </a:r>
            <a:r>
              <a:rPr lang="sl-SI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GB" b="1" dirty="0">
                <a:solidFill>
                  <a:prstClr val="black"/>
                </a:solidFill>
                <a:latin typeface="Calibri"/>
              </a:rPr>
              <a:t>Public Research Institute</a:t>
            </a:r>
          </a:p>
          <a:p>
            <a:pPr marL="257175" indent="-257175" defTabSz="342900">
              <a:spcAft>
                <a:spcPts val="900"/>
              </a:spcAft>
              <a:buClr>
                <a:srgbClr val="008000"/>
              </a:buClr>
              <a:defRPr/>
            </a:pPr>
            <a:r>
              <a:rPr lang="en-GB" dirty="0">
                <a:solidFill>
                  <a:schemeClr val="tx2"/>
                </a:solidFill>
                <a:latin typeface="Calibri"/>
              </a:rPr>
              <a:t>Owned by Republic of Slovenia</a:t>
            </a:r>
            <a:endParaRPr lang="sl-SI" dirty="0">
              <a:solidFill>
                <a:schemeClr val="tx2"/>
              </a:solidFill>
              <a:latin typeface="Calibri"/>
            </a:endParaRPr>
          </a:p>
          <a:p>
            <a:pPr marL="257175" indent="-257175" defTabSz="342900">
              <a:spcAft>
                <a:spcPts val="900"/>
              </a:spcAft>
              <a:buClr>
                <a:srgbClr val="008000"/>
              </a:buClr>
              <a:defRPr/>
            </a:pPr>
            <a:r>
              <a:rPr lang="en-GB" dirty="0">
                <a:solidFill>
                  <a:prstClr val="black"/>
                </a:solidFill>
              </a:rPr>
              <a:t>Founded</a:t>
            </a:r>
            <a:r>
              <a:rPr lang="sl-SI" dirty="0">
                <a:solidFill>
                  <a:prstClr val="black"/>
                </a:solidFill>
              </a:rPr>
              <a:t> in</a:t>
            </a:r>
            <a:r>
              <a:rPr lang="en-GB" dirty="0">
                <a:solidFill>
                  <a:prstClr val="black"/>
                </a:solidFill>
              </a:rPr>
              <a:t> 1946</a:t>
            </a:r>
          </a:p>
          <a:p>
            <a:pPr marL="257175" indent="-257175" defTabSz="342900">
              <a:spcAft>
                <a:spcPts val="900"/>
              </a:spcAft>
              <a:buClr>
                <a:srgbClr val="008000"/>
              </a:buClr>
              <a:defRPr/>
            </a:pPr>
            <a:r>
              <a:rPr lang="en-GB" dirty="0">
                <a:solidFill>
                  <a:prstClr val="black"/>
                </a:solidFill>
              </a:rPr>
              <a:t>Currently 122 employees</a:t>
            </a:r>
            <a:endParaRPr lang="en-GB" dirty="0"/>
          </a:p>
          <a:p>
            <a:pPr marL="257175" indent="-257175" defTabSz="342900">
              <a:spcAft>
                <a:spcPts val="900"/>
              </a:spcAft>
              <a:buClr>
                <a:srgbClr val="008000"/>
              </a:buClr>
              <a:defRPr/>
            </a:pPr>
            <a:endParaRPr lang="sl-SI" dirty="0">
              <a:solidFill>
                <a:schemeClr val="tx2"/>
              </a:solidFill>
              <a:latin typeface="Calibri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009CB30-1D6B-72CC-54E9-9527EBEDD3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324429" y="1417638"/>
            <a:ext cx="2865671" cy="20212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značba mesta vsebine 1">
            <a:extLst>
              <a:ext uri="{FF2B5EF4-FFF2-40B4-BE49-F238E27FC236}">
                <a16:creationId xmlns:a16="http://schemas.microsoft.com/office/drawing/2014/main" id="{1B6BCF6B-A6A0-AB8A-C7EC-EEFAC1D50BB4}"/>
              </a:ext>
            </a:extLst>
          </p:cNvPr>
          <p:cNvSpPr txBox="1">
            <a:spLocks/>
          </p:cNvSpPr>
          <p:nvPr/>
        </p:nvSpPr>
        <p:spPr>
          <a:xfrm>
            <a:off x="6096000" y="3780073"/>
            <a:ext cx="5463133" cy="261998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fundamental scientific research</a:t>
            </a:r>
          </a:p>
          <a:p>
            <a:r>
              <a:rPr lang="en-US" dirty="0"/>
              <a:t>applied research, explorations, and studies</a:t>
            </a:r>
          </a:p>
          <a:p>
            <a:r>
              <a:rPr lang="en-US" dirty="0"/>
              <a:t>international cooperation</a:t>
            </a:r>
          </a:p>
          <a:p>
            <a:r>
              <a:rPr lang="en-US" dirty="0"/>
              <a:t>provision of public services</a:t>
            </a:r>
          </a:p>
          <a:p>
            <a:r>
              <a:rPr lang="en-US" dirty="0"/>
              <a:t>transfer of the knowledge into practice to support national and local authorities’ decisions and economy</a:t>
            </a:r>
          </a:p>
        </p:txBody>
      </p:sp>
    </p:spTree>
    <p:extLst>
      <p:ext uri="{BB962C8B-B14F-4D97-AF65-F5344CB8AC3E}">
        <p14:creationId xmlns:p14="http://schemas.microsoft.com/office/powerpoint/2010/main" val="2714787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D3EF99-F418-EF3B-6553-7E361ABA4B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3913"/>
          <a:stretch/>
        </p:blipFill>
        <p:spPr bwMode="auto">
          <a:xfrm>
            <a:off x="753993" y="5815834"/>
            <a:ext cx="930463" cy="7807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862029-443F-4196-C29B-3CD43BA8DB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6096000" y="871848"/>
            <a:ext cx="5600700" cy="5400675"/>
          </a:xfrm>
          <a:prstGeom prst="rect">
            <a:avLst/>
          </a:prstGeom>
        </p:spPr>
      </p:pic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CB895D16-74BE-A8C8-FDD7-C6E8555ECBD2}"/>
              </a:ext>
            </a:extLst>
          </p:cNvPr>
          <p:cNvSpPr txBox="1">
            <a:spLocks/>
          </p:cNvSpPr>
          <p:nvPr/>
        </p:nvSpPr>
        <p:spPr>
          <a:xfrm>
            <a:off x="1684456" y="5815834"/>
            <a:ext cx="6430247" cy="74355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1143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26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This project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has received funding by the European Union’s Horizon 2020 research and innovation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programme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under grant agreement </a:t>
            </a:r>
            <a:r>
              <a:rPr lang="sl-SI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No.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731166.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A puzzle pieces with grass and blue letters&#10;&#10;Description automatically generated">
            <a:extLst>
              <a:ext uri="{FF2B5EF4-FFF2-40B4-BE49-F238E27FC236}">
                <a16:creationId xmlns:a16="http://schemas.microsoft.com/office/drawing/2014/main" id="{1F1F5A16-2C26-E554-9380-29D893A9B3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5752" y="298227"/>
            <a:ext cx="1980948" cy="8790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2867" y="127154"/>
            <a:ext cx="9433439" cy="1143000"/>
          </a:xfrm>
        </p:spPr>
        <p:txBody>
          <a:bodyPr/>
          <a:lstStyle/>
          <a:p>
            <a:r>
              <a:rPr lang="sl-SI" dirty="0"/>
              <a:t>GeoERA - E</a:t>
            </a:r>
            <a:r>
              <a:rPr lang="en-GB" dirty="0"/>
              <a:t>stablishing the European geological surveys research area to deliver a </a:t>
            </a:r>
            <a:r>
              <a:rPr lang="sl-SI" dirty="0"/>
              <a:t> </a:t>
            </a:r>
            <a:r>
              <a:rPr lang="en-GB" dirty="0"/>
              <a:t>geological service for Europe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FA2D57A-75DA-AC13-FB82-931B7C08E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0154"/>
            <a:ext cx="10972800" cy="461201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C00000"/>
                </a:solidFill>
              </a:rPr>
              <a:t>Overall goal: to integrate the GSO‘s information and knowledge on subsurface resources, to support their sustainable use in addressing Europe‘s grand challenges</a:t>
            </a:r>
          </a:p>
          <a:p>
            <a:pPr marL="285750" indent="-28575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/>
              <a:t>4</a:t>
            </a:r>
            <a:r>
              <a:rPr lang="sl-SI" sz="2200" dirty="0"/>
              <a:t>7</a:t>
            </a:r>
            <a:r>
              <a:rPr lang="en-GB" sz="2200" dirty="0"/>
              <a:t> national and regional Geological Survey Organisations from 32 European countries</a:t>
            </a:r>
          </a:p>
          <a:p>
            <a:pPr marL="285750" indent="-28575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/>
              <a:t>3</a:t>
            </a:r>
            <a:r>
              <a:rPr lang="sl-SI" sz="2200" dirty="0"/>
              <a:t>1</a:t>
            </a:r>
            <a:r>
              <a:rPr lang="en-GB" sz="2200" dirty="0"/>
              <a:t> </a:t>
            </a:r>
            <a:r>
              <a:rPr lang="en-GB" sz="2200" dirty="0" err="1"/>
              <a:t>mio</a:t>
            </a:r>
            <a:r>
              <a:rPr lang="en-GB" sz="2200" dirty="0"/>
              <a:t> EUR; 1. 1. 2017 – </a:t>
            </a:r>
            <a:r>
              <a:rPr lang="sl-SI" sz="2200" dirty="0"/>
              <a:t>28</a:t>
            </a:r>
            <a:r>
              <a:rPr lang="en-GB" sz="2200" dirty="0"/>
              <a:t>. 2. 202</a:t>
            </a:r>
            <a:r>
              <a:rPr lang="sl-SI" sz="2200" dirty="0"/>
              <a:t>2; </a:t>
            </a:r>
            <a:r>
              <a:rPr lang="en-GB" sz="2200" dirty="0"/>
              <a:t>Secretariat</a:t>
            </a:r>
            <a:r>
              <a:rPr lang="sl-SI" sz="2200" dirty="0"/>
              <a:t>: </a:t>
            </a:r>
            <a:r>
              <a:rPr lang="sl-SI" sz="2200" u="sng" dirty="0"/>
              <a:t>TNO</a:t>
            </a:r>
            <a:r>
              <a:rPr lang="sl-SI" sz="2200" dirty="0"/>
              <a:t>, GEUS, GeoZS </a:t>
            </a:r>
            <a:r>
              <a:rPr lang="en-GB" sz="2200" dirty="0"/>
              <a:t>and</a:t>
            </a:r>
            <a:r>
              <a:rPr lang="sl-SI" sz="2200" dirty="0"/>
              <a:t> BGR</a:t>
            </a:r>
            <a:endParaRPr lang="en-GB" sz="2200" dirty="0"/>
          </a:p>
          <a:p>
            <a:pPr marL="285750" indent="-28575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endParaRPr lang="en-GB" sz="22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dirty="0"/>
              <a:t>In 2017 a two-stage joint call for projects was launched and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dirty="0"/>
              <a:t>15 projects were selected (1. 7. 2018 – 31. 10. 2021) in 4 themes: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dirty="0"/>
              <a:t>Geo-energy, raw materials, groundwater and information platform</a:t>
            </a:r>
          </a:p>
          <a:p>
            <a:pPr marL="285750" indent="-28575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endParaRPr lang="sl-SI" sz="22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u="sng" dirty="0"/>
              <a:t>As part of GeoERA secretariat </a:t>
            </a:r>
            <a:r>
              <a:rPr lang="en-GB" sz="2200" b="1" u="sng" dirty="0"/>
              <a:t>GeoZS</a:t>
            </a:r>
            <a:r>
              <a:rPr lang="en-GB" sz="2200" u="sng" dirty="0"/>
              <a:t> took over </a:t>
            </a:r>
            <a:r>
              <a:rPr lang="sl-SI" sz="2200" u="sng" dirty="0"/>
              <a:t> </a:t>
            </a:r>
            <a:r>
              <a:rPr lang="en-GB" sz="2200" u="sng" dirty="0"/>
              <a:t>WP 4: Follow-up and monitoring of the project</a:t>
            </a:r>
            <a:r>
              <a:rPr lang="sl-SI" sz="2200" u="sng" dirty="0"/>
              <a:t>s</a:t>
            </a:r>
            <a:endParaRPr lang="sl-SI" sz="2200" dirty="0"/>
          </a:p>
        </p:txBody>
      </p:sp>
    </p:spTree>
    <p:extLst>
      <p:ext uri="{BB962C8B-B14F-4D97-AF65-F5344CB8AC3E}">
        <p14:creationId xmlns:p14="http://schemas.microsoft.com/office/powerpoint/2010/main" val="1759277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goals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53F2621-1544-83F1-D1C2-AC496738F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866" y="1417638"/>
            <a:ext cx="10728307" cy="4998203"/>
          </a:xfrm>
        </p:spPr>
        <p:txBody>
          <a:bodyPr>
            <a:normAutofit fontScale="47500" lnSpcReduction="20000"/>
          </a:bodyPr>
          <a:lstStyle/>
          <a:p>
            <a:pPr indent="-342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6700" dirty="0"/>
              <a:t>me</a:t>
            </a:r>
            <a:r>
              <a:rPr lang="sl-SI" sz="6700" dirty="0"/>
              <a:t>a</a:t>
            </a:r>
            <a:r>
              <a:rPr lang="en-GB" sz="6700" dirty="0"/>
              <a:t>sure</a:t>
            </a:r>
            <a:r>
              <a:rPr lang="sl-SI" sz="6700" dirty="0"/>
              <a:t> </a:t>
            </a:r>
            <a:r>
              <a:rPr lang="en-GB" sz="6700" dirty="0"/>
              <a:t>improvement</a:t>
            </a:r>
            <a:r>
              <a:rPr lang="sl-SI" sz="6700" dirty="0"/>
              <a:t> in GeoERA</a:t>
            </a:r>
          </a:p>
          <a:p>
            <a:pPr indent="-342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6700" dirty="0"/>
              <a:t>develop a methodology for cross-sectional assessment of impacts that will provide a measure of GeoERA synergies</a:t>
            </a:r>
            <a:endParaRPr lang="sl-SI" sz="6700" dirty="0"/>
          </a:p>
          <a:p>
            <a:pPr indent="-342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6700" dirty="0"/>
              <a:t>provide groundwork for evaluation frameworks for future ERA-NETs in the field of geology</a:t>
            </a:r>
            <a:endParaRPr lang="sl-SI" sz="6700" dirty="0"/>
          </a:p>
          <a:p>
            <a:pPr>
              <a:spcBef>
                <a:spcPts val="0"/>
              </a:spcBef>
            </a:pPr>
            <a:endParaRPr lang="sl-SI" sz="2000" dirty="0"/>
          </a:p>
          <a:p>
            <a:pPr marL="0" indent="0">
              <a:spcBef>
                <a:spcPts val="0"/>
              </a:spcBef>
              <a:buNone/>
            </a:pPr>
            <a:endParaRPr lang="sl-SI" sz="2000" dirty="0"/>
          </a:p>
          <a:p>
            <a:pPr marL="342000" indent="-342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/>
              <a:t>Challenges</a:t>
            </a:r>
            <a:r>
              <a:rPr lang="sl-SI" sz="4400" dirty="0"/>
              <a:t>:</a:t>
            </a:r>
          </a:p>
          <a:p>
            <a:pPr marL="342000" indent="-342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4400" dirty="0"/>
              <a:t>GeoERA is first of its kind in the field of geology</a:t>
            </a:r>
          </a:p>
          <a:p>
            <a:pPr marL="342000" indent="-342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4400" dirty="0"/>
              <a:t>No</a:t>
            </a:r>
            <a:r>
              <a:rPr lang="sl-SI" sz="4400" dirty="0"/>
              <a:t> </a:t>
            </a:r>
            <a:r>
              <a:rPr lang="en-GB" sz="4400" dirty="0"/>
              <a:t>existing basis to build GeoERA evaluation framework or data to compare it to</a:t>
            </a:r>
            <a:endParaRPr lang="sl-SI" sz="4400" dirty="0"/>
          </a:p>
          <a:p>
            <a:pPr marL="342000" indent="-342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4400" dirty="0"/>
              <a:t>Complexity: 15 projects – 4 themes – GeoERA objectives </a:t>
            </a:r>
            <a:r>
              <a:rPr lang="sl-SI" sz="4400" dirty="0"/>
              <a:t>- </a:t>
            </a:r>
            <a:r>
              <a:rPr lang="en-GB" sz="4400" dirty="0"/>
              <a:t>ERA NET impacts</a:t>
            </a:r>
            <a:endParaRPr lang="sl-SI" sz="4400" dirty="0"/>
          </a:p>
        </p:txBody>
      </p:sp>
    </p:spTree>
    <p:extLst>
      <p:ext uri="{BB962C8B-B14F-4D97-AF65-F5344CB8AC3E}">
        <p14:creationId xmlns:p14="http://schemas.microsoft.com/office/powerpoint/2010/main" val="378635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87174"/>
            <a:ext cx="10124444" cy="594626"/>
          </a:xfrm>
        </p:spPr>
        <p:txBody>
          <a:bodyPr/>
          <a:lstStyle/>
          <a:p>
            <a:r>
              <a:rPr lang="en-GB" sz="3200" b="1" dirty="0"/>
              <a:t>GeoERA monitoring and evaluation</a:t>
            </a:r>
            <a:r>
              <a:rPr lang="sl-SI" sz="3200" b="1" dirty="0"/>
              <a:t> </a:t>
            </a:r>
            <a:r>
              <a:rPr lang="en-GB" sz="3200" b="1" dirty="0"/>
              <a:t>framework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1"/>
            <a:ext cx="10972800" cy="42497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CB9473-128D-E3FC-C657-7D8C8BD5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768347"/>
              </p:ext>
            </p:extLst>
          </p:nvPr>
        </p:nvGraphicFramePr>
        <p:xfrm>
          <a:off x="370609" y="920563"/>
          <a:ext cx="1821873" cy="5403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873">
                  <a:extLst>
                    <a:ext uri="{9D8B030D-6E8A-4147-A177-3AD203B41FA5}">
                      <a16:colId xmlns:a16="http://schemas.microsoft.com/office/drawing/2014/main" val="844118761"/>
                    </a:ext>
                  </a:extLst>
                </a:gridCol>
              </a:tblGrid>
              <a:tr h="395789"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Level</a:t>
                      </a:r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08353"/>
                  </a:ext>
                </a:extLst>
              </a:tr>
              <a:tr h="1106308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ERA-NET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38939"/>
                  </a:ext>
                </a:extLst>
              </a:tr>
              <a:tr h="2511619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GeoERA programme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899619"/>
                  </a:ext>
                </a:extLst>
              </a:tr>
              <a:tr h="1389442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15 PROJECTS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295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21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87174"/>
            <a:ext cx="10124444" cy="594626"/>
          </a:xfrm>
        </p:spPr>
        <p:txBody>
          <a:bodyPr/>
          <a:lstStyle/>
          <a:p>
            <a:r>
              <a:rPr lang="en-GB" sz="3200" b="1" dirty="0"/>
              <a:t>GeoERA monitoring and evaluation</a:t>
            </a:r>
            <a:r>
              <a:rPr lang="sl-SI" sz="3200" b="1" dirty="0"/>
              <a:t> </a:t>
            </a:r>
            <a:r>
              <a:rPr lang="en-GB" sz="3200" b="1" dirty="0"/>
              <a:t>framework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1"/>
            <a:ext cx="10972800" cy="42497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CB9473-128D-E3FC-C657-7D8C8BD5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571042"/>
              </p:ext>
            </p:extLst>
          </p:nvPr>
        </p:nvGraphicFramePr>
        <p:xfrm>
          <a:off x="370609" y="920563"/>
          <a:ext cx="4305300" cy="5473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873">
                  <a:extLst>
                    <a:ext uri="{9D8B030D-6E8A-4147-A177-3AD203B41FA5}">
                      <a16:colId xmlns:a16="http://schemas.microsoft.com/office/drawing/2014/main" val="844118761"/>
                    </a:ext>
                  </a:extLst>
                </a:gridCol>
                <a:gridCol w="2483427">
                  <a:extLst>
                    <a:ext uri="{9D8B030D-6E8A-4147-A177-3AD203B41FA5}">
                      <a16:colId xmlns:a16="http://schemas.microsoft.com/office/drawing/2014/main" val="3031069383"/>
                    </a:ext>
                  </a:extLst>
                </a:gridCol>
              </a:tblGrid>
              <a:tr h="395789"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Level</a:t>
                      </a:r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08353"/>
                  </a:ext>
                </a:extLst>
              </a:tr>
              <a:tr h="1106308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ERA-NET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Overall objective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(long-term)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= ERA-NET specific 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38939"/>
                  </a:ext>
                </a:extLst>
              </a:tr>
              <a:tr h="627905"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GeoERA programme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Specific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  <a:endParaRPr lang="en-GB" sz="20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899619"/>
                  </a:ext>
                </a:extLst>
              </a:tr>
              <a:tr h="1883714">
                <a:tc v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Scientific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</a:p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4 THEMES</a:t>
                      </a:r>
                    </a:p>
                    <a:p>
                      <a:pPr algn="ctr"/>
                      <a:r>
                        <a:rPr lang="en-GB" sz="1600" dirty="0"/>
                        <a:t>Raw Materials</a:t>
                      </a:r>
                    </a:p>
                    <a:p>
                      <a:pPr algn="ctr"/>
                      <a:r>
                        <a:rPr lang="en-GB" sz="1600" dirty="0"/>
                        <a:t>Geo-Energy</a:t>
                      </a:r>
                    </a:p>
                    <a:p>
                      <a:pPr algn="ctr"/>
                      <a:r>
                        <a:rPr lang="en-GB" sz="1600" dirty="0"/>
                        <a:t>Groundwater</a:t>
                      </a:r>
                    </a:p>
                    <a:p>
                      <a:pPr algn="ctr"/>
                      <a:r>
                        <a:rPr lang="en-GB" sz="1600" dirty="0"/>
                        <a:t>Information platform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589449"/>
                  </a:ext>
                </a:extLst>
              </a:tr>
              <a:tr h="1389442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15 PROJECTS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Project objectives </a:t>
                      </a:r>
                    </a:p>
                    <a:p>
                      <a:pPr algn="ctr"/>
                      <a:r>
                        <a:rPr lang="en-GB" sz="1600" dirty="0"/>
                        <a:t>(short-term)</a:t>
                      </a:r>
                      <a:endParaRPr lang="en-GB" sz="2000" dirty="0"/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Overall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Organisational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Scientific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295516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C35E3126-594A-15CE-5A15-8E46C8377CDE}"/>
              </a:ext>
            </a:extLst>
          </p:cNvPr>
          <p:cNvSpPr/>
          <p:nvPr/>
        </p:nvSpPr>
        <p:spPr>
          <a:xfrm rot="16200000">
            <a:off x="2809870" y="3644845"/>
            <a:ext cx="4023025" cy="4846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108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87174"/>
            <a:ext cx="10124444" cy="594626"/>
          </a:xfrm>
        </p:spPr>
        <p:txBody>
          <a:bodyPr/>
          <a:lstStyle/>
          <a:p>
            <a:r>
              <a:rPr lang="en-GB" sz="3200" b="1" dirty="0"/>
              <a:t>GeoERA monitoring and evaluation</a:t>
            </a:r>
            <a:r>
              <a:rPr lang="sl-SI" sz="3200" b="1" dirty="0"/>
              <a:t> </a:t>
            </a:r>
            <a:r>
              <a:rPr lang="en-GB" sz="3200" b="1" dirty="0"/>
              <a:t>framework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1"/>
            <a:ext cx="10972800" cy="42497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CB9473-128D-E3FC-C657-7D8C8BD5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428260"/>
              </p:ext>
            </p:extLst>
          </p:nvPr>
        </p:nvGraphicFramePr>
        <p:xfrm>
          <a:off x="370608" y="920563"/>
          <a:ext cx="10425600" cy="553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600">
                  <a:extLst>
                    <a:ext uri="{9D8B030D-6E8A-4147-A177-3AD203B41FA5}">
                      <a16:colId xmlns:a16="http://schemas.microsoft.com/office/drawing/2014/main" val="844118761"/>
                    </a:ext>
                  </a:extLst>
                </a:gridCol>
                <a:gridCol w="2484000">
                  <a:extLst>
                    <a:ext uri="{9D8B030D-6E8A-4147-A177-3AD203B41FA5}">
                      <a16:colId xmlns:a16="http://schemas.microsoft.com/office/drawing/2014/main" val="3031069383"/>
                    </a:ext>
                  </a:extLst>
                </a:gridCol>
                <a:gridCol w="6120000">
                  <a:extLst>
                    <a:ext uri="{9D8B030D-6E8A-4147-A177-3AD203B41FA5}">
                      <a16:colId xmlns:a16="http://schemas.microsoft.com/office/drawing/2014/main" val="2692684327"/>
                    </a:ext>
                  </a:extLst>
                </a:gridCol>
              </a:tblGrid>
              <a:tr h="395789"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Level</a:t>
                      </a:r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Objective example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08353"/>
                  </a:ext>
                </a:extLst>
              </a:tr>
              <a:tr h="1106308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ERA-NET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Overall objective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(long-term)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= ERA-NET specific 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Achievement of critical mass for funding of TN projects by pooling N/R resources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Alignment of national R&amp;I programmes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38939"/>
                  </a:ext>
                </a:extLst>
              </a:tr>
              <a:tr h="627905"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GeoERA programme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Specific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  <a:endParaRPr lang="en-GB" sz="20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/>
                        <a:t>Overall: To support the advancement and resilient exploitation of Europe‘s geological resources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899619"/>
                  </a:ext>
                </a:extLst>
              </a:tr>
              <a:tr h="1883714">
                <a:tc v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Scientific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</a:p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4 THEMES</a:t>
                      </a:r>
                    </a:p>
                    <a:p>
                      <a:pPr algn="ctr"/>
                      <a:r>
                        <a:rPr lang="en-GB" sz="1600" dirty="0"/>
                        <a:t>Raw Materials</a:t>
                      </a:r>
                    </a:p>
                    <a:p>
                      <a:pPr algn="ctr"/>
                      <a:r>
                        <a:rPr lang="en-GB" sz="1600" dirty="0"/>
                        <a:t>Geo-Energy</a:t>
                      </a:r>
                    </a:p>
                    <a:p>
                      <a:pPr algn="ctr"/>
                      <a:r>
                        <a:rPr lang="en-GB" sz="1600" dirty="0"/>
                        <a:t>Groundwater</a:t>
                      </a:r>
                    </a:p>
                    <a:p>
                      <a:pPr algn="ctr"/>
                      <a:r>
                        <a:rPr lang="en-GB" sz="1600" dirty="0"/>
                        <a:t>Information platform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/>
                        <a:t>Organisational:</a:t>
                      </a:r>
                    </a:p>
                    <a:p>
                      <a:pPr algn="l"/>
                      <a:r>
                        <a:rPr lang="en-GB" sz="2000" dirty="0"/>
                        <a:t>- bring together the majority of European GSOs to establish European Geological Knowledge Base </a:t>
                      </a:r>
                    </a:p>
                    <a:p>
                      <a:pPr algn="l"/>
                      <a:r>
                        <a:rPr lang="en-GB" sz="2000" dirty="0"/>
                        <a:t>- initiate jointly planned research projects  Geoscience Information Platform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589449"/>
                  </a:ext>
                </a:extLst>
              </a:tr>
              <a:tr h="1389442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15 PROJECTS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Project objectives </a:t>
                      </a:r>
                    </a:p>
                    <a:p>
                      <a:pPr algn="ctr"/>
                      <a:r>
                        <a:rPr lang="en-GB" sz="1600" dirty="0"/>
                        <a:t>(short-term)</a:t>
                      </a:r>
                      <a:endParaRPr lang="en-GB" sz="2000" dirty="0"/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Overall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Organisational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Scientific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16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295516"/>
                  </a:ext>
                </a:extLst>
              </a:tr>
            </a:tbl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157EEB32-2C3B-0616-BF2D-AD4D308AA8BD}"/>
              </a:ext>
            </a:extLst>
          </p:cNvPr>
          <p:cNvSpPr/>
          <p:nvPr/>
        </p:nvSpPr>
        <p:spPr>
          <a:xfrm rot="16200000">
            <a:off x="2586465" y="3736492"/>
            <a:ext cx="4023025" cy="13508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209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87174"/>
            <a:ext cx="10124444" cy="594626"/>
          </a:xfrm>
        </p:spPr>
        <p:txBody>
          <a:bodyPr/>
          <a:lstStyle/>
          <a:p>
            <a:r>
              <a:rPr lang="en-GB" sz="3200" b="1" dirty="0"/>
              <a:t>GeoERA monitoring and evaluation</a:t>
            </a:r>
            <a:r>
              <a:rPr lang="sl-SI" sz="3200" b="1" dirty="0"/>
              <a:t> </a:t>
            </a:r>
            <a:r>
              <a:rPr lang="en-GB" sz="3200" b="1" dirty="0"/>
              <a:t>framework</a:t>
            </a:r>
            <a:endParaRPr lang="en-GB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107C60F-8DC9-4DD0-575F-FDF8460509B3}"/>
              </a:ext>
            </a:extLst>
          </p:cNvPr>
          <p:cNvSpPr txBox="1">
            <a:spLocks/>
          </p:cNvSpPr>
          <p:nvPr/>
        </p:nvSpPr>
        <p:spPr>
          <a:xfrm>
            <a:off x="609600" y="1185621"/>
            <a:ext cx="10972800" cy="42497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None/>
              <a:defRPr sz="32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spcAft>
                <a:spcPts val="48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None/>
              <a:defRPr sz="28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432"/>
              </a:spcAft>
              <a:buClr>
                <a:schemeClr val="accent5"/>
              </a:buClr>
              <a:buFont typeface="Arial" pitchFamily="34" charset="0"/>
              <a:buNone/>
              <a:defRPr sz="2000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CB9473-128D-E3FC-C657-7D8C8BD5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429783"/>
              </p:ext>
            </p:extLst>
          </p:nvPr>
        </p:nvGraphicFramePr>
        <p:xfrm>
          <a:off x="370609" y="920563"/>
          <a:ext cx="4305300" cy="5473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873">
                  <a:extLst>
                    <a:ext uri="{9D8B030D-6E8A-4147-A177-3AD203B41FA5}">
                      <a16:colId xmlns:a16="http://schemas.microsoft.com/office/drawing/2014/main" val="844118761"/>
                    </a:ext>
                  </a:extLst>
                </a:gridCol>
                <a:gridCol w="2483427">
                  <a:extLst>
                    <a:ext uri="{9D8B030D-6E8A-4147-A177-3AD203B41FA5}">
                      <a16:colId xmlns:a16="http://schemas.microsoft.com/office/drawing/2014/main" val="3031069383"/>
                    </a:ext>
                  </a:extLst>
                </a:gridCol>
              </a:tblGrid>
              <a:tr h="395789"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Level</a:t>
                      </a:r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>
                          <a:solidFill>
                            <a:schemeClr val="tx1"/>
                          </a:solidFill>
                        </a:rPr>
                        <a:t>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08353"/>
                  </a:ext>
                </a:extLst>
              </a:tr>
              <a:tr h="1106308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ERA-NET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Overall objective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(long-term)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= ERA-NET specific objectives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C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38939"/>
                  </a:ext>
                </a:extLst>
              </a:tr>
              <a:tr h="627905">
                <a:tc rowSpan="2"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GeoERA programme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Specific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  <a:endParaRPr lang="en-GB" sz="20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4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899619"/>
                  </a:ext>
                </a:extLst>
              </a:tr>
              <a:tr h="1883714">
                <a:tc v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Scientific objectives </a:t>
                      </a:r>
                    </a:p>
                    <a:p>
                      <a:pPr algn="ctr"/>
                      <a:r>
                        <a:rPr lang="en-GB" sz="1600" dirty="0"/>
                        <a:t>(medium-term)</a:t>
                      </a:r>
                    </a:p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4 THEMES</a:t>
                      </a:r>
                    </a:p>
                    <a:p>
                      <a:pPr algn="ctr"/>
                      <a:r>
                        <a:rPr lang="en-GB" sz="1600" dirty="0"/>
                        <a:t>Raw Materials</a:t>
                      </a:r>
                    </a:p>
                    <a:p>
                      <a:pPr algn="ctr"/>
                      <a:r>
                        <a:rPr lang="en-GB" sz="1600" dirty="0"/>
                        <a:t>Geo-Energy</a:t>
                      </a:r>
                    </a:p>
                    <a:p>
                      <a:pPr algn="ctr"/>
                      <a:r>
                        <a:rPr lang="en-GB" sz="1600" dirty="0"/>
                        <a:t>Groundwater</a:t>
                      </a:r>
                    </a:p>
                    <a:p>
                      <a:pPr algn="ctr"/>
                      <a:r>
                        <a:rPr lang="en-GB" sz="1600" dirty="0"/>
                        <a:t>Information platform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5E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589449"/>
                  </a:ext>
                </a:extLst>
              </a:tr>
              <a:tr h="1389442">
                <a:tc>
                  <a:txBody>
                    <a:bodyPr/>
                    <a:lstStyle/>
                    <a:p>
                      <a:pPr algn="ctr"/>
                      <a:r>
                        <a:rPr lang="en-GB" sz="2000" b="1" noProof="0" dirty="0">
                          <a:solidFill>
                            <a:schemeClr val="tx1"/>
                          </a:solidFill>
                        </a:rPr>
                        <a:t>15 PROJECTS</a:t>
                      </a:r>
                    </a:p>
                  </a:txBody>
                  <a:tcPr anchor="ctr"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Project objectives </a:t>
                      </a:r>
                    </a:p>
                    <a:p>
                      <a:pPr algn="ctr"/>
                      <a:r>
                        <a:rPr lang="en-GB" sz="1600" dirty="0"/>
                        <a:t>(short-term)</a:t>
                      </a:r>
                      <a:endParaRPr lang="en-GB" sz="2000" dirty="0"/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Overall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Organisational</a:t>
                      </a:r>
                    </a:p>
                    <a:p>
                      <a:r>
                        <a:rPr lang="en-GB" sz="1600" b="0" noProof="0" dirty="0">
                          <a:solidFill>
                            <a:schemeClr val="tx1"/>
                          </a:solidFill>
                        </a:rPr>
                        <a:t>Scientific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295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583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oZS_prez_Xx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9EC650"/>
      </a:accent1>
      <a:accent2>
        <a:srgbClr val="91B1D2"/>
      </a:accent2>
      <a:accent3>
        <a:srgbClr val="0074AF"/>
      </a:accent3>
      <a:accent4>
        <a:srgbClr val="808080"/>
      </a:accent4>
      <a:accent5>
        <a:srgbClr val="5CAC34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ZS_presentation_2 (16-9)" id="{2E4A5535-5A77-6A40-B905-0CC8523FF62C}" vid="{B0976FCA-C3DA-5C4D-A24B-9BB1D1EED5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is xmlns="5dec0900-8b80-4bcc-995d-2f0e8e4de5ea" xsi:nil="true"/>
    <lcf76f155ced4ddcb4097134ff3c332f xmlns="5dec0900-8b80-4bcc-995d-2f0e8e4de5ea">
      <Terms xmlns="http://schemas.microsoft.com/office/infopath/2007/PartnerControls"/>
    </lcf76f155ced4ddcb4097134ff3c332f>
    <TaxCatchAll xmlns="a28b10b7-7737-48a1-a114-0049a5c5be7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4B3E315C969A478D85D066B43DAC14" ma:contentTypeVersion="15" ma:contentTypeDescription="Ustvari nov dokument." ma:contentTypeScope="" ma:versionID="af9f5f55aaa99946972cfeebc8338fb2">
  <xsd:schema xmlns:xsd="http://www.w3.org/2001/XMLSchema" xmlns:xs="http://www.w3.org/2001/XMLSchema" xmlns:p="http://schemas.microsoft.com/office/2006/metadata/properties" xmlns:ns2="5dec0900-8b80-4bcc-995d-2f0e8e4de5ea" xmlns:ns3="a28b10b7-7737-48a1-a114-0049a5c5be7b" targetNamespace="http://schemas.microsoft.com/office/2006/metadata/properties" ma:root="true" ma:fieldsID="4ccc271ad113396ec342f88811248385" ns2:_="" ns3:_="">
    <xsd:import namespace="5dec0900-8b80-4bcc-995d-2f0e8e4de5ea"/>
    <xsd:import namespace="a28b10b7-7737-48a1-a114-0049a5c5be7b"/>
    <xsd:element name="properties">
      <xsd:complexType>
        <xsd:sequence>
          <xsd:element name="documentManagement">
            <xsd:complexType>
              <xsd:all>
                <xsd:element ref="ns2:Opi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ec0900-8b80-4bcc-995d-2f0e8e4de5ea" elementFormDefault="qualified">
    <xsd:import namespace="http://schemas.microsoft.com/office/2006/documentManagement/types"/>
    <xsd:import namespace="http://schemas.microsoft.com/office/infopath/2007/PartnerControls"/>
    <xsd:element name="Opis" ma:index="8" nillable="true" ma:displayName="Opis" ma:format="Dropdown" ma:internalName="Opis">
      <xsd:simpleType>
        <xsd:restriction base="dms:Note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Oznake slike" ma:readOnly="false" ma:fieldId="{5cf76f15-5ced-4ddc-b409-7134ff3c332f}" ma:taxonomyMulti="true" ma:sspId="c9d1ac00-c130-4fb6-9375-7b936a2dc1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8b10b7-7737-48a1-a114-0049a5c5be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38dcb56-48bf-4a26-9e2f-7bee504db130}" ma:internalName="TaxCatchAll" ma:showField="CatchAllData" ma:web="a28b10b7-7737-48a1-a114-0049a5c5be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3B0939-33EB-4ABE-9974-F3D625372DEC}">
  <ds:schemaRefs>
    <ds:schemaRef ds:uri="http://schemas.microsoft.com/office/2006/metadata/properties"/>
    <ds:schemaRef ds:uri="http://schemas.microsoft.com/office/infopath/2007/PartnerControls"/>
    <ds:schemaRef ds:uri="5dec0900-8b80-4bcc-995d-2f0e8e4de5ea"/>
    <ds:schemaRef ds:uri="a28b10b7-7737-48a1-a114-0049a5c5be7b"/>
  </ds:schemaRefs>
</ds:datastoreItem>
</file>

<file path=customXml/itemProps2.xml><?xml version="1.0" encoding="utf-8"?>
<ds:datastoreItem xmlns:ds="http://schemas.openxmlformats.org/officeDocument/2006/customXml" ds:itemID="{2220F79B-B986-42FD-A374-7338561C89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ec0900-8b80-4bcc-995d-2f0e8e4de5ea"/>
    <ds:schemaRef ds:uri="a28b10b7-7737-48a1-a114-0049a5c5be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F26C51-7DE1-4814-9ACA-4C7C9C1641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GeoZS_predstavitev_bela (widescreen) (2)</Template>
  <TotalTime>790</TotalTime>
  <Words>1766</Words>
  <Application>Microsoft Office PowerPoint</Application>
  <PresentationFormat>Widescreen</PresentationFormat>
  <Paragraphs>495</Paragraphs>
  <Slides>23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GeoZS_prez_Xx</vt:lpstr>
      <vt:lpstr>Monitoring, evaluation and impact assessment of the EU funded programme GeoERA</vt:lpstr>
      <vt:lpstr>Presentation summary</vt:lpstr>
      <vt:lpstr>Geological Survey of Slovenia</vt:lpstr>
      <vt:lpstr>GeoERA - Establishing the European geological surveys research area to deliver a  geological service for Europe</vt:lpstr>
      <vt:lpstr>Evaluation goals</vt:lpstr>
      <vt:lpstr>GeoERA monitoring and evaluation framework</vt:lpstr>
      <vt:lpstr>GeoERA monitoring and evaluation framework</vt:lpstr>
      <vt:lpstr>GeoERA monitoring and evaluation framework</vt:lpstr>
      <vt:lpstr>GeoERA monitoring and evaluation framework</vt:lpstr>
      <vt:lpstr>GeoERA monitoring and evaluation framework</vt:lpstr>
      <vt:lpstr>GeoERA monitoring and evaluation framework</vt:lpstr>
      <vt:lpstr>GeoERA monitoring and evaluation framework</vt:lpstr>
      <vt:lpstr>Monitoring and evaluation results</vt:lpstr>
      <vt:lpstr>Monitoring and evaluation results</vt:lpstr>
      <vt:lpstr>Monitoring and evaluation results</vt:lpstr>
      <vt:lpstr>Monitoring and evaluation results</vt:lpstr>
      <vt:lpstr>Monitoring and evaluation results</vt:lpstr>
      <vt:lpstr>Impact assessment</vt:lpstr>
      <vt:lpstr>Impact assessment - GeoERA‘s wider social impacts</vt:lpstr>
      <vt:lpstr>Impact assessment – Cross-Thematic Impact (innovative approach)</vt:lpstr>
      <vt:lpstr>Main findings</vt:lpstr>
      <vt:lpstr>GeoERA continues…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IZDELAVA PROSTORSKE BAZE PODATKOV IN SPLETNEGA INFORMACIJSKEGA SISTEMA</dc:title>
  <dc:creator>Barbara Simić</dc:creator>
  <cp:lastModifiedBy>Barbara Simić</cp:lastModifiedBy>
  <cp:revision>1</cp:revision>
  <dcterms:created xsi:type="dcterms:W3CDTF">2023-08-21T11:11:50Z</dcterms:created>
  <dcterms:modified xsi:type="dcterms:W3CDTF">2023-09-26T11:52:01Z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0x010100AB4B3E315C969A478D85D066B43DAC14</vt:lpwstr>
  </property>
</Properties>
</file>